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6.xml.rels" ContentType="application/vnd.openxmlformats-package.relationships+xml"/>
  <Override PartName="/ppt/slideMasters/_rels/slideMaster7.xml.rels" ContentType="application/vnd.openxmlformats-package.relationships+xml"/>
  <Override PartName="/ppt/slideMasters/_rels/slideMaster2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31.xml.rels" ContentType="application/vnd.openxmlformats-package.relationships+xml"/>
  <Override PartName="/ppt/slideMasters/_rels/slideMaster29.xml.rels" ContentType="application/vnd.openxmlformats-package.relationships+xml"/>
  <Override PartName="/ppt/slideMasters/_rels/slideMaster28.xml.rels" ContentType="application/vnd.openxmlformats-package.relationships+xml"/>
  <Override PartName="/ppt/slideMasters/_rels/slideMaster30.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35.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36.xml.rels" ContentType="application/vnd.openxmlformats-package.relationships+xml"/>
  <Override PartName="/ppt/slideMasters/_rels/slideMaster37.xml.rels" ContentType="application/vnd.openxmlformats-package.relationships+xml"/>
  <Override PartName="/ppt/slideMasters/_rels/slideMaster38.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0.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31.xml" ContentType="application/vnd.openxmlformats-officedocument.presentationml.slideMaster+xml"/>
  <Override PartName="/ppt/slideMasters/slideMaster29.xml" ContentType="application/vnd.openxmlformats-officedocument.presentationml.slideMaster+xml"/>
  <Override PartName="/ppt/slideMasters/slideMaster34.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35.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2.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12.xml" ContentType="application/vnd.openxmlformats-officedocument.theme+xml"/>
  <Override PartName="/ppt/theme/theme1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slideLayouts/slideLayout22.xml" ContentType="application/vnd.openxmlformats-officedocument.presentationml.slideLayout+xml"/>
  <Override PartName="/ppt/slideLayouts/_rels/slideLayout1.xml.rels" ContentType="application/vnd.openxmlformats-package.relationships+xml"/>
  <Override PartName="/ppt/slideLayouts/_rels/slideLayout39.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28.xml.rels" ContentType="application/vnd.openxmlformats-package.relationships+xml"/>
  <Override PartName="/ppt/slideLayouts/_rels/slideLayout30.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0.xml" ContentType="application/vnd.openxmlformats-officedocument.presentationml.slideLayout+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31.xml" ContentType="application/vnd.openxmlformats-officedocument.presentationml.slideLayout+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2.xml" ContentType="application/vnd.openxmlformats-officedocument.presentationml.slideLayout+xml"/>
  <Override PartName="/ppt/slideLayouts/slideLayout8.xml" ContentType="application/vnd.openxmlformats-officedocument.presentationml.slideLayout+xml"/>
  <Override PartName="/ppt/slideLayouts/slideLayout33.xml" ContentType="application/vnd.openxmlformats-officedocument.presentationml.slideLayout+xml"/>
  <Override PartName="/ppt/slideLayouts/slideLayout9.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39.xml" ContentType="application/vnd.openxmlformats-officedocument.presentationml.slideLayout+xml"/>
  <Override PartName="/ppt/slideLayouts/slideLayout1.xml" ContentType="application/vnd.openxmlformats-officedocument.presentationml.slideLayout+xml"/>
  <Override PartName="/ppt/slides/_rels/slide9.xml.rels" ContentType="application/vnd.openxmlformats-package.relationships+xml"/>
  <Override PartName="/ppt/slides/_rels/slide1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media12.mp4" ContentType="video/mp4"/>
  <Override PartName="/ppt/media/media9.mp4" ContentType="video/mp4"/>
  <Override PartName="/ppt/media/media13.mp4" ContentType="video/mp4"/>
  <Override PartName="/ppt/media/media8.mp4" ContentType="video/mp4"/>
  <Override PartName="/ppt/media/image1.jpeg" ContentType="image/jpeg"/>
  <Override PartName="/ppt/media/image19.png" ContentType="image/png"/>
  <Override PartName="/ppt/media/media16.mp4" ContentType="video/mp4"/>
  <Override PartName="/ppt/media/image10.png" ContentType="image/png"/>
  <Override PartName="/ppt/media/image3.wmf" ContentType="image/x-wmf"/>
  <Override PartName="/ppt/media/image4.png" ContentType="image/png"/>
  <Override PartName="/ppt/media/media17.mp4" ContentType="video/mp4"/>
  <Override PartName="/ppt/media/media6.mp4" ContentType="video/mp4"/>
  <Override PartName="/ppt/media/media18.mp4" ContentType="video/mp4"/>
  <Override PartName="/ppt/media/image14.png" ContentType="image/png"/>
  <Override PartName="/ppt/media/image5.png" ContentType="image/png"/>
  <Override PartName="/ppt/media/image7.png" ContentType="image/png"/>
  <Override PartName="/ppt/media/image11.png" ContentType="image/png"/>
  <Override PartName="/ppt/media/image2.png" ContentType="image/png"/>
  <Override PartName="/ppt/media/media15.mp4" ContentType="video/mp4"/>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1" r:id="rId8"/>
    <p:sldMasterId id="2147483663" r:id="rId9"/>
    <p:sldMasterId id="2147483665" r:id="rId10"/>
    <p:sldMasterId id="2147483667" r:id="rId11"/>
    <p:sldMasterId id="2147483669" r:id="rId12"/>
    <p:sldMasterId id="2147483671" r:id="rId13"/>
    <p:sldMasterId id="2147483673" r:id="rId14"/>
    <p:sldMasterId id="2147483675" r:id="rId15"/>
    <p:sldMasterId id="2147483677" r:id="rId16"/>
    <p:sldMasterId id="2147483679" r:id="rId17"/>
    <p:sldMasterId id="2147483681" r:id="rId18"/>
    <p:sldMasterId id="2147483683" r:id="rId19"/>
    <p:sldMasterId id="2147483685" r:id="rId20"/>
    <p:sldMasterId id="2147483687" r:id="rId21"/>
    <p:sldMasterId id="2147483689" r:id="rId22"/>
    <p:sldMasterId id="2147483691" r:id="rId23"/>
    <p:sldMasterId id="2147483693" r:id="rId24"/>
    <p:sldMasterId id="2147483695" r:id="rId25"/>
    <p:sldMasterId id="2147483697" r:id="rId26"/>
    <p:sldMasterId id="2147483699" r:id="rId27"/>
    <p:sldMasterId id="2147483701" r:id="rId28"/>
    <p:sldMasterId id="2147483703" r:id="rId29"/>
    <p:sldMasterId id="2147483705" r:id="rId30"/>
    <p:sldMasterId id="2147483707" r:id="rId31"/>
    <p:sldMasterId id="2147483709" r:id="rId32"/>
    <p:sldMasterId id="2147483711" r:id="rId33"/>
    <p:sldMasterId id="2147483713" r:id="rId34"/>
    <p:sldMasterId id="2147483715" r:id="rId35"/>
    <p:sldMasterId id="2147483717" r:id="rId36"/>
    <p:sldMasterId id="2147483719" r:id="rId37"/>
    <p:sldMasterId id="2147483721" r:id="rId38"/>
    <p:sldMasterId id="2147483723" r:id="rId39"/>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 Target="slides/slide1.xml"/><Relationship Id="rId41" Type="http://schemas.openxmlformats.org/officeDocument/2006/relationships/slide" Target="slides/slide2.xml"/><Relationship Id="rId42" Type="http://schemas.openxmlformats.org/officeDocument/2006/relationships/slide" Target="slides/slide3.xml"/><Relationship Id="rId43" Type="http://schemas.openxmlformats.org/officeDocument/2006/relationships/slide" Target="slides/slide4.xml"/><Relationship Id="rId44" Type="http://schemas.openxmlformats.org/officeDocument/2006/relationships/slide" Target="slides/slide5.xml"/><Relationship Id="rId45" Type="http://schemas.openxmlformats.org/officeDocument/2006/relationships/slide" Target="slides/slide6.xml"/><Relationship Id="rId46" Type="http://schemas.openxmlformats.org/officeDocument/2006/relationships/slide" Target="slides/slide7.xml"/><Relationship Id="rId47" Type="http://schemas.openxmlformats.org/officeDocument/2006/relationships/slide" Target="slides/slide8.xml"/><Relationship Id="rId48" Type="http://schemas.openxmlformats.org/officeDocument/2006/relationships/slide" Target="slides/slide9.xml"/><Relationship Id="rId49" Type="http://schemas.openxmlformats.org/officeDocument/2006/relationships/slide" Target="slides/slide10.xml"/><Relationship Id="rId50" Type="http://schemas.openxmlformats.org/officeDocument/2006/relationships/slide" Target="slides/slide11.xml"/><Relationship Id="rId51" Type="http://schemas.openxmlformats.org/officeDocument/2006/relationships/slide" Target="slides/slide12.xml"/><Relationship Id="rId52" Type="http://schemas.openxmlformats.org/officeDocument/2006/relationships/slide" Target="slides/slide13.xml"/><Relationship Id="rId53" Type="http://schemas.openxmlformats.org/officeDocument/2006/relationships/slide" Target="slides/slide14.xml"/><Relationship Id="rId54" Type="http://schemas.openxmlformats.org/officeDocument/2006/relationships/slide" Target="slides/slide15.xml"/><Relationship Id="rId5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Титульный слайд">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1793E9F-E3A6-4A3F-AD11-7E31ED9D1333}" type="slidenum">
              <a:t>&lt;#&gt;</a:t>
            </a:fld>
          </a:p>
        </p:txBody>
      </p:sp>
      <p:sp>
        <p:nvSpPr>
          <p:cNvPr id="5" name="PlaceHolder 4"/>
          <p:cNvSpPr>
            <a:spLocks noGrp="1"/>
          </p:cNvSpPr>
          <p:nvPr>
            <p:ph type="dt" idx="3"/>
          </p:nvPr>
        </p:nvSpPr>
        <p:spPr/>
        <p:txBody>
          <a:bodyPr/>
          <a:p>
            <a:r>
              <a:rPr lang="ru-RU"/>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Сравнение">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DD5860B2-B45C-428A-987B-D6691F1DE31B}" type="slidenum">
              <a:t>&lt;#&gt;</a:t>
            </a:fld>
          </a:p>
        </p:txBody>
      </p:sp>
      <p:sp>
        <p:nvSpPr>
          <p:cNvPr id="5" name="PlaceHolder 4"/>
          <p:cNvSpPr>
            <a:spLocks noGrp="1"/>
          </p:cNvSpPr>
          <p:nvPr>
            <p:ph type="dt" idx="27"/>
          </p:nvPr>
        </p:nvSpPr>
        <p:spPr/>
        <p:txBody>
          <a:bodyPr/>
          <a:p>
            <a:r>
              <a:rPr lang="ru-RU"/>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Только заголовок">
    <p:spTree>
      <p:nvGrpSpPr>
        <p:cNvPr id="1" name=""/>
        <p:cNvGrpSpPr/>
        <p:nvPr/>
      </p:nvGrpSpPr>
      <p:grpSpPr>
        <a:xfrm>
          <a:off x="0" y="0"/>
          <a:ext cx="0" cy="0"/>
          <a:chOff x="0" y="0"/>
          <a:chExt cx="0" cy="0"/>
        </a:xfrm>
      </p:grpSpPr>
      <p:sp>
        <p:nvSpPr>
          <p:cNvPr id="5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A614689E-BBA6-4CE5-B520-2D4C50F5506A}" type="slidenum">
              <a:t>&lt;#&gt;</a:t>
            </a:fld>
          </a:p>
        </p:txBody>
      </p:sp>
      <p:sp>
        <p:nvSpPr>
          <p:cNvPr id="5" name="PlaceHolder 4"/>
          <p:cNvSpPr>
            <a:spLocks noGrp="1"/>
          </p:cNvSpPr>
          <p:nvPr>
            <p:ph type="dt" idx="30"/>
          </p:nvPr>
        </p:nvSpPr>
        <p:spPr/>
        <p:txBody>
          <a:bodyPr/>
          <a:p>
            <a:r>
              <a:rPr lang="ru-RU"/>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4311FC02-2400-4B68-B1E2-D2B1A8B59A78}" type="slidenum">
              <a:t>&lt;#&gt;</a:t>
            </a:fld>
          </a:p>
        </p:txBody>
      </p:sp>
      <p:sp>
        <p:nvSpPr>
          <p:cNvPr id="5" name="PlaceHolder 4"/>
          <p:cNvSpPr>
            <a:spLocks noGrp="1"/>
          </p:cNvSpPr>
          <p:nvPr>
            <p:ph type="dt" idx="33"/>
          </p:nvPr>
        </p:nvSpPr>
        <p:spPr/>
        <p:txBody>
          <a:bodyPr/>
          <a:p>
            <a:r>
              <a:rPr lang="ru-RU"/>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F4634AED-4021-4741-8930-F691A2F2CF55}" type="slidenum">
              <a:t>&lt;#&gt;</a:t>
            </a:fld>
          </a:p>
        </p:txBody>
      </p:sp>
      <p:sp>
        <p:nvSpPr>
          <p:cNvPr id="5" name="PlaceHolder 4"/>
          <p:cNvSpPr>
            <a:spLocks noGrp="1"/>
          </p:cNvSpPr>
          <p:nvPr>
            <p:ph type="dt" idx="36"/>
          </p:nvPr>
        </p:nvSpPr>
        <p:spPr/>
        <p:txBody>
          <a:bodyPr/>
          <a:p>
            <a:r>
              <a:rPr lang="ru-RU"/>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4">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E6F3A29D-2491-4AEA-A5C5-2CB41DC1BD42}" type="slidenum">
              <a:t>&lt;#&gt;</a:t>
            </a:fld>
          </a:p>
        </p:txBody>
      </p:sp>
      <p:sp>
        <p:nvSpPr>
          <p:cNvPr id="5" name="PlaceHolder 4"/>
          <p:cNvSpPr>
            <a:spLocks noGrp="1"/>
          </p:cNvSpPr>
          <p:nvPr>
            <p:ph type="dt" idx="39"/>
          </p:nvPr>
        </p:nvSpPr>
        <p:spPr/>
        <p:txBody>
          <a:bodyPr/>
          <a:p>
            <a:r>
              <a:rPr lang="ru-RU"/>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5">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54CD3090-1787-44F7-8D2D-15959538FE77}" type="slidenum">
              <a:t>&lt;#&gt;</a:t>
            </a:fld>
          </a:p>
        </p:txBody>
      </p:sp>
      <p:sp>
        <p:nvSpPr>
          <p:cNvPr id="5" name="PlaceHolder 4"/>
          <p:cNvSpPr>
            <a:spLocks noGrp="1"/>
          </p:cNvSpPr>
          <p:nvPr>
            <p:ph type="dt" idx="42"/>
          </p:nvPr>
        </p:nvSpPr>
        <p:spPr/>
        <p:txBody>
          <a:bodyPr/>
          <a:p>
            <a:r>
              <a:rPr lang="ru-RU"/>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6">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C319872B-AAE0-4305-9D95-D10FD9CB3E49}" type="slidenum">
              <a:t>&lt;#&gt;</a:t>
            </a:fld>
          </a:p>
        </p:txBody>
      </p:sp>
      <p:sp>
        <p:nvSpPr>
          <p:cNvPr id="5" name="PlaceHolder 4"/>
          <p:cNvSpPr>
            <a:spLocks noGrp="1"/>
          </p:cNvSpPr>
          <p:nvPr>
            <p:ph type="dt" idx="45"/>
          </p:nvPr>
        </p:nvSpPr>
        <p:spPr/>
        <p:txBody>
          <a:bodyPr/>
          <a:p>
            <a:r>
              <a:rPr lang="ru-RU"/>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46"/>
          </p:nvPr>
        </p:nvSpPr>
        <p:spPr/>
        <p:txBody>
          <a:bodyPr/>
          <a:p>
            <a:r>
              <a:t>Footer</a:t>
            </a:r>
          </a:p>
        </p:txBody>
      </p:sp>
      <p:sp>
        <p:nvSpPr>
          <p:cNvPr id="4" name="PlaceHolder 3"/>
          <p:cNvSpPr>
            <a:spLocks noGrp="1"/>
          </p:cNvSpPr>
          <p:nvPr>
            <p:ph type="sldNum" idx="47"/>
          </p:nvPr>
        </p:nvSpPr>
        <p:spPr/>
        <p:txBody>
          <a:bodyPr/>
          <a:p>
            <a:fld id="{7B0C0E6A-E5BA-4A1B-9A1D-7BFAC6F532CD}" type="slidenum">
              <a:t>&lt;#&gt;</a:t>
            </a:fld>
          </a:p>
        </p:txBody>
      </p:sp>
      <p:sp>
        <p:nvSpPr>
          <p:cNvPr id="5" name="PlaceHolder 4"/>
          <p:cNvSpPr>
            <a:spLocks noGrp="1"/>
          </p:cNvSpPr>
          <p:nvPr>
            <p:ph type="dt" idx="48"/>
          </p:nvPr>
        </p:nvSpPr>
        <p:spPr/>
        <p:txBody>
          <a:bodyPr/>
          <a:p>
            <a:r>
              <a:rPr lang="ru-RU"/>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49"/>
          </p:nvPr>
        </p:nvSpPr>
        <p:spPr/>
        <p:txBody>
          <a:bodyPr/>
          <a:p>
            <a:r>
              <a:t>Footer</a:t>
            </a:r>
          </a:p>
        </p:txBody>
      </p:sp>
      <p:sp>
        <p:nvSpPr>
          <p:cNvPr id="4" name="PlaceHolder 3"/>
          <p:cNvSpPr>
            <a:spLocks noGrp="1"/>
          </p:cNvSpPr>
          <p:nvPr>
            <p:ph type="sldNum" idx="50"/>
          </p:nvPr>
        </p:nvSpPr>
        <p:spPr/>
        <p:txBody>
          <a:bodyPr/>
          <a:p>
            <a:fld id="{B2E0BA01-1A54-45E1-96A9-D1FE3ACB74CA}" type="slidenum">
              <a:t>&lt;#&gt;</a:t>
            </a:fld>
          </a:p>
        </p:txBody>
      </p:sp>
      <p:sp>
        <p:nvSpPr>
          <p:cNvPr id="5" name="PlaceHolder 4"/>
          <p:cNvSpPr>
            <a:spLocks noGrp="1"/>
          </p:cNvSpPr>
          <p:nvPr>
            <p:ph type="dt" idx="51"/>
          </p:nvPr>
        </p:nvSpPr>
        <p:spPr/>
        <p:txBody>
          <a:bodyPr/>
          <a:p>
            <a:r>
              <a:rPr lang="ru-RU"/>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9">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52"/>
          </p:nvPr>
        </p:nvSpPr>
        <p:spPr/>
        <p:txBody>
          <a:bodyPr/>
          <a:p>
            <a:r>
              <a:t>Footer</a:t>
            </a:r>
          </a:p>
        </p:txBody>
      </p:sp>
      <p:sp>
        <p:nvSpPr>
          <p:cNvPr id="4" name="PlaceHolder 3"/>
          <p:cNvSpPr>
            <a:spLocks noGrp="1"/>
          </p:cNvSpPr>
          <p:nvPr>
            <p:ph type="sldNum" idx="53"/>
          </p:nvPr>
        </p:nvSpPr>
        <p:spPr/>
        <p:txBody>
          <a:bodyPr/>
          <a:p>
            <a:fld id="{CB5CCAF3-59E9-4960-8915-53EF383220DF}" type="slidenum">
              <a:t>&lt;#&gt;</a:t>
            </a:fld>
          </a:p>
        </p:txBody>
      </p:sp>
      <p:sp>
        <p:nvSpPr>
          <p:cNvPr id="5" name="PlaceHolder 4"/>
          <p:cNvSpPr>
            <a:spLocks noGrp="1"/>
          </p:cNvSpPr>
          <p:nvPr>
            <p:ph type="dt" idx="54"/>
          </p:nvPr>
        </p:nvSpPr>
        <p:spPr/>
        <p:txBody>
          <a:bodyPr/>
          <a:p>
            <a:r>
              <a:rPr lang="ru-RU"/>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Заголовок и вертикальный текст">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659FB18-1AA4-49C1-A1C7-8F74A828AC2F}" type="slidenum">
              <a:t>&lt;#&gt;</a:t>
            </a:fld>
          </a:p>
        </p:txBody>
      </p:sp>
      <p:sp>
        <p:nvSpPr>
          <p:cNvPr id="5" name="PlaceHolder 4"/>
          <p:cNvSpPr>
            <a:spLocks noGrp="1"/>
          </p:cNvSpPr>
          <p:nvPr>
            <p:ph type="dt" idx="6"/>
          </p:nvPr>
        </p:nvSpPr>
        <p:spPr/>
        <p:txBody>
          <a:bodyPr/>
          <a:p>
            <a:r>
              <a:rPr lang="ru-RU"/>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55"/>
          </p:nvPr>
        </p:nvSpPr>
        <p:spPr/>
        <p:txBody>
          <a:bodyPr/>
          <a:p>
            <a:r>
              <a:t>Footer</a:t>
            </a:r>
          </a:p>
        </p:txBody>
      </p:sp>
      <p:sp>
        <p:nvSpPr>
          <p:cNvPr id="4" name="PlaceHolder 3"/>
          <p:cNvSpPr>
            <a:spLocks noGrp="1"/>
          </p:cNvSpPr>
          <p:nvPr>
            <p:ph type="sldNum" idx="56"/>
          </p:nvPr>
        </p:nvSpPr>
        <p:spPr/>
        <p:txBody>
          <a:bodyPr/>
          <a:p>
            <a:fld id="{3DB2D17E-F475-48B1-8E71-2A680CD2D068}" type="slidenum">
              <a:t>&lt;#&gt;</a:t>
            </a:fld>
          </a:p>
        </p:txBody>
      </p:sp>
      <p:sp>
        <p:nvSpPr>
          <p:cNvPr id="5" name="PlaceHolder 4"/>
          <p:cNvSpPr>
            <a:spLocks noGrp="1"/>
          </p:cNvSpPr>
          <p:nvPr>
            <p:ph type="dt" idx="57"/>
          </p:nvPr>
        </p:nvSpPr>
        <p:spPr/>
        <p:txBody>
          <a:bodyPr/>
          <a:p>
            <a:r>
              <a:rPr lang="ru-RU"/>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1">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58"/>
          </p:nvPr>
        </p:nvSpPr>
        <p:spPr/>
        <p:txBody>
          <a:bodyPr/>
          <a:p>
            <a:r>
              <a:t>Footer</a:t>
            </a:r>
          </a:p>
        </p:txBody>
      </p:sp>
      <p:sp>
        <p:nvSpPr>
          <p:cNvPr id="4" name="PlaceHolder 3"/>
          <p:cNvSpPr>
            <a:spLocks noGrp="1"/>
          </p:cNvSpPr>
          <p:nvPr>
            <p:ph type="sldNum" idx="59"/>
          </p:nvPr>
        </p:nvSpPr>
        <p:spPr/>
        <p:txBody>
          <a:bodyPr/>
          <a:p>
            <a:fld id="{50D0D467-D6A5-40D0-BA75-173CD1B369BC}" type="slidenum">
              <a:t>&lt;#&gt;</a:t>
            </a:fld>
          </a:p>
        </p:txBody>
      </p:sp>
      <p:sp>
        <p:nvSpPr>
          <p:cNvPr id="5" name="PlaceHolder 4"/>
          <p:cNvSpPr>
            <a:spLocks noGrp="1"/>
          </p:cNvSpPr>
          <p:nvPr>
            <p:ph type="dt" idx="60"/>
          </p:nvPr>
        </p:nvSpPr>
        <p:spPr/>
        <p:txBody>
          <a:bodyPr/>
          <a:p>
            <a:r>
              <a:rPr lang="ru-RU"/>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2">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61"/>
          </p:nvPr>
        </p:nvSpPr>
        <p:spPr/>
        <p:txBody>
          <a:bodyPr/>
          <a:p>
            <a:r>
              <a:t>Footer</a:t>
            </a:r>
          </a:p>
        </p:txBody>
      </p:sp>
      <p:sp>
        <p:nvSpPr>
          <p:cNvPr id="4" name="PlaceHolder 3"/>
          <p:cNvSpPr>
            <a:spLocks noGrp="1"/>
          </p:cNvSpPr>
          <p:nvPr>
            <p:ph type="sldNum" idx="62"/>
          </p:nvPr>
        </p:nvSpPr>
        <p:spPr/>
        <p:txBody>
          <a:bodyPr/>
          <a:p>
            <a:fld id="{8F6FCFDF-79A3-4D5F-9C08-61EE49C48728}" type="slidenum">
              <a:t>&lt;#&gt;</a:t>
            </a:fld>
          </a:p>
        </p:txBody>
      </p:sp>
      <p:sp>
        <p:nvSpPr>
          <p:cNvPr id="5" name="PlaceHolder 4"/>
          <p:cNvSpPr>
            <a:spLocks noGrp="1"/>
          </p:cNvSpPr>
          <p:nvPr>
            <p:ph type="dt" idx="63"/>
          </p:nvPr>
        </p:nvSpPr>
        <p:spPr/>
        <p:txBody>
          <a:bodyPr/>
          <a:p>
            <a:r>
              <a:rPr lang="ru-RU"/>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3">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64"/>
          </p:nvPr>
        </p:nvSpPr>
        <p:spPr/>
        <p:txBody>
          <a:bodyPr/>
          <a:p>
            <a:r>
              <a:t>Footer</a:t>
            </a:r>
          </a:p>
        </p:txBody>
      </p:sp>
      <p:sp>
        <p:nvSpPr>
          <p:cNvPr id="4" name="PlaceHolder 3"/>
          <p:cNvSpPr>
            <a:spLocks noGrp="1"/>
          </p:cNvSpPr>
          <p:nvPr>
            <p:ph type="sldNum" idx="65"/>
          </p:nvPr>
        </p:nvSpPr>
        <p:spPr/>
        <p:txBody>
          <a:bodyPr/>
          <a:p>
            <a:fld id="{C32B8F82-AFF5-461F-9911-9E028F052650}" type="slidenum">
              <a:t>&lt;#&gt;</a:t>
            </a:fld>
          </a:p>
        </p:txBody>
      </p:sp>
      <p:sp>
        <p:nvSpPr>
          <p:cNvPr id="5" name="PlaceHolder 4"/>
          <p:cNvSpPr>
            <a:spLocks noGrp="1"/>
          </p:cNvSpPr>
          <p:nvPr>
            <p:ph type="dt" idx="66"/>
          </p:nvPr>
        </p:nvSpPr>
        <p:spPr/>
        <p:txBody>
          <a:bodyPr/>
          <a:p>
            <a:r>
              <a:rPr lang="ru-RU"/>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4">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67"/>
          </p:nvPr>
        </p:nvSpPr>
        <p:spPr/>
        <p:txBody>
          <a:bodyPr/>
          <a:p>
            <a:r>
              <a:t>Footer</a:t>
            </a:r>
          </a:p>
        </p:txBody>
      </p:sp>
      <p:sp>
        <p:nvSpPr>
          <p:cNvPr id="4" name="PlaceHolder 3"/>
          <p:cNvSpPr>
            <a:spLocks noGrp="1"/>
          </p:cNvSpPr>
          <p:nvPr>
            <p:ph type="sldNum" idx="68"/>
          </p:nvPr>
        </p:nvSpPr>
        <p:spPr/>
        <p:txBody>
          <a:bodyPr/>
          <a:p>
            <a:fld id="{A92D8996-CBC8-488A-9650-26DDCCC27F86}" type="slidenum">
              <a:t>&lt;#&gt;</a:t>
            </a:fld>
          </a:p>
        </p:txBody>
      </p:sp>
      <p:sp>
        <p:nvSpPr>
          <p:cNvPr id="5" name="PlaceHolder 4"/>
          <p:cNvSpPr>
            <a:spLocks noGrp="1"/>
          </p:cNvSpPr>
          <p:nvPr>
            <p:ph type="dt" idx="69"/>
          </p:nvPr>
        </p:nvSpPr>
        <p:spPr/>
        <p:txBody>
          <a:bodyPr/>
          <a:p>
            <a:r>
              <a:rPr lang="ru-RU"/>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5">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70"/>
          </p:nvPr>
        </p:nvSpPr>
        <p:spPr/>
        <p:txBody>
          <a:bodyPr/>
          <a:p>
            <a:r>
              <a:t>Footer</a:t>
            </a:r>
          </a:p>
        </p:txBody>
      </p:sp>
      <p:sp>
        <p:nvSpPr>
          <p:cNvPr id="4" name="PlaceHolder 3"/>
          <p:cNvSpPr>
            <a:spLocks noGrp="1"/>
          </p:cNvSpPr>
          <p:nvPr>
            <p:ph type="sldNum" idx="71"/>
          </p:nvPr>
        </p:nvSpPr>
        <p:spPr/>
        <p:txBody>
          <a:bodyPr/>
          <a:p>
            <a:fld id="{7239122E-36E4-48A1-B5C5-EECD97BDE1D3}" type="slidenum">
              <a:t>&lt;#&gt;</a:t>
            </a:fld>
          </a:p>
        </p:txBody>
      </p:sp>
      <p:sp>
        <p:nvSpPr>
          <p:cNvPr id="5" name="PlaceHolder 4"/>
          <p:cNvSpPr>
            <a:spLocks noGrp="1"/>
          </p:cNvSpPr>
          <p:nvPr>
            <p:ph type="dt" idx="72"/>
          </p:nvPr>
        </p:nvSpPr>
        <p:spPr/>
        <p:txBody>
          <a:bodyPr/>
          <a:p>
            <a:r>
              <a:rPr lang="ru-RU"/>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6">
    <p:spTree>
      <p:nvGrpSpPr>
        <p:cNvPr id="1" name=""/>
        <p:cNvGrpSpPr/>
        <p:nvPr/>
      </p:nvGrpSpPr>
      <p:grpSpPr>
        <a:xfrm>
          <a:off x="0" y="0"/>
          <a:ext cx="0" cy="0"/>
          <a:chOff x="0" y="0"/>
          <a:chExt cx="0" cy="0"/>
        </a:xfrm>
      </p:grpSpPr>
      <p:sp>
        <p:nvSpPr>
          <p:cNvPr id="12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73"/>
          </p:nvPr>
        </p:nvSpPr>
        <p:spPr/>
        <p:txBody>
          <a:bodyPr/>
          <a:p>
            <a:r>
              <a:t>Footer</a:t>
            </a:r>
          </a:p>
        </p:txBody>
      </p:sp>
      <p:sp>
        <p:nvSpPr>
          <p:cNvPr id="4" name="PlaceHolder 3"/>
          <p:cNvSpPr>
            <a:spLocks noGrp="1"/>
          </p:cNvSpPr>
          <p:nvPr>
            <p:ph type="sldNum" idx="74"/>
          </p:nvPr>
        </p:nvSpPr>
        <p:spPr/>
        <p:txBody>
          <a:bodyPr/>
          <a:p>
            <a:fld id="{B3AF1F1E-BE28-475B-BBCE-468808134076}" type="slidenum">
              <a:t>&lt;#&gt;</a:t>
            </a:fld>
          </a:p>
        </p:txBody>
      </p:sp>
      <p:sp>
        <p:nvSpPr>
          <p:cNvPr id="5" name="PlaceHolder 4"/>
          <p:cNvSpPr>
            <a:spLocks noGrp="1"/>
          </p:cNvSpPr>
          <p:nvPr>
            <p:ph type="dt" idx="75"/>
          </p:nvPr>
        </p:nvSpPr>
        <p:spPr/>
        <p:txBody>
          <a:bodyPr/>
          <a:p>
            <a:r>
              <a:rPr lang="ru-RU"/>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7">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76"/>
          </p:nvPr>
        </p:nvSpPr>
        <p:spPr/>
        <p:txBody>
          <a:bodyPr/>
          <a:p>
            <a:r>
              <a:t>Footer</a:t>
            </a:r>
          </a:p>
        </p:txBody>
      </p:sp>
      <p:sp>
        <p:nvSpPr>
          <p:cNvPr id="4" name="PlaceHolder 3"/>
          <p:cNvSpPr>
            <a:spLocks noGrp="1"/>
          </p:cNvSpPr>
          <p:nvPr>
            <p:ph type="sldNum" idx="77"/>
          </p:nvPr>
        </p:nvSpPr>
        <p:spPr/>
        <p:txBody>
          <a:bodyPr/>
          <a:p>
            <a:fld id="{71C2328E-A914-403F-A2C9-21E19F9A691F}" type="slidenum">
              <a:t>&lt;#&gt;</a:t>
            </a:fld>
          </a:p>
        </p:txBody>
      </p:sp>
      <p:sp>
        <p:nvSpPr>
          <p:cNvPr id="5" name="PlaceHolder 4"/>
          <p:cNvSpPr>
            <a:spLocks noGrp="1"/>
          </p:cNvSpPr>
          <p:nvPr>
            <p:ph type="dt" idx="78"/>
          </p:nvPr>
        </p:nvSpPr>
        <p:spPr/>
        <p:txBody>
          <a:bodyPr/>
          <a:p>
            <a:r>
              <a:rPr lang="ru-RU"/>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8">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79"/>
          </p:nvPr>
        </p:nvSpPr>
        <p:spPr/>
        <p:txBody>
          <a:bodyPr/>
          <a:p>
            <a:r>
              <a:t>Footer</a:t>
            </a:r>
          </a:p>
        </p:txBody>
      </p:sp>
      <p:sp>
        <p:nvSpPr>
          <p:cNvPr id="4" name="PlaceHolder 3"/>
          <p:cNvSpPr>
            <a:spLocks noGrp="1"/>
          </p:cNvSpPr>
          <p:nvPr>
            <p:ph type="sldNum" idx="80"/>
          </p:nvPr>
        </p:nvSpPr>
        <p:spPr/>
        <p:txBody>
          <a:bodyPr/>
          <a:p>
            <a:fld id="{3E28CE6E-B965-4395-9E8D-52CE41C2265A}" type="slidenum">
              <a:t>&lt;#&gt;</a:t>
            </a:fld>
          </a:p>
        </p:txBody>
      </p:sp>
      <p:sp>
        <p:nvSpPr>
          <p:cNvPr id="5" name="PlaceHolder 4"/>
          <p:cNvSpPr>
            <a:spLocks noGrp="1"/>
          </p:cNvSpPr>
          <p:nvPr>
            <p:ph type="dt" idx="81"/>
          </p:nvPr>
        </p:nvSpPr>
        <p:spPr/>
        <p:txBody>
          <a:bodyPr/>
          <a:p>
            <a:r>
              <a:rPr lang="ru-RU"/>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9">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82"/>
          </p:nvPr>
        </p:nvSpPr>
        <p:spPr/>
        <p:txBody>
          <a:bodyPr/>
          <a:p>
            <a:r>
              <a:t>Footer</a:t>
            </a:r>
          </a:p>
        </p:txBody>
      </p:sp>
      <p:sp>
        <p:nvSpPr>
          <p:cNvPr id="4" name="PlaceHolder 3"/>
          <p:cNvSpPr>
            <a:spLocks noGrp="1"/>
          </p:cNvSpPr>
          <p:nvPr>
            <p:ph type="sldNum" idx="83"/>
          </p:nvPr>
        </p:nvSpPr>
        <p:spPr/>
        <p:txBody>
          <a:bodyPr/>
          <a:p>
            <a:fld id="{414AAF9D-0DBD-4598-BCC5-C55407EF7BE9}" type="slidenum">
              <a:t>&lt;#&gt;</a:t>
            </a:fld>
          </a:p>
        </p:txBody>
      </p:sp>
      <p:sp>
        <p:nvSpPr>
          <p:cNvPr id="5" name="PlaceHolder 4"/>
          <p:cNvSpPr>
            <a:spLocks noGrp="1"/>
          </p:cNvSpPr>
          <p:nvPr>
            <p:ph type="dt" idx="84"/>
          </p:nvPr>
        </p:nvSpPr>
        <p:spPr/>
        <p:txBody>
          <a:bodyPr/>
          <a:p>
            <a:r>
              <a:rPr lang="ru-RU"/>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Вертикальный заголовок и текст">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9B3F0EFB-25F0-4B24-8E81-DE346B32D859}" type="slidenum">
              <a:t>&lt;#&gt;</a:t>
            </a:fld>
          </a:p>
        </p:txBody>
      </p:sp>
      <p:sp>
        <p:nvSpPr>
          <p:cNvPr id="5" name="PlaceHolder 4"/>
          <p:cNvSpPr>
            <a:spLocks noGrp="1"/>
          </p:cNvSpPr>
          <p:nvPr>
            <p:ph type="dt" idx="9"/>
          </p:nvPr>
        </p:nvSpPr>
        <p:spPr/>
        <p:txBody>
          <a:bodyPr/>
          <a:p>
            <a:r>
              <a:rPr lang="ru-RU"/>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0">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85"/>
          </p:nvPr>
        </p:nvSpPr>
        <p:spPr/>
        <p:txBody>
          <a:bodyPr/>
          <a:p>
            <a:r>
              <a:t>Footer</a:t>
            </a:r>
          </a:p>
        </p:txBody>
      </p:sp>
      <p:sp>
        <p:nvSpPr>
          <p:cNvPr id="4" name="PlaceHolder 3"/>
          <p:cNvSpPr>
            <a:spLocks noGrp="1"/>
          </p:cNvSpPr>
          <p:nvPr>
            <p:ph type="sldNum" idx="86"/>
          </p:nvPr>
        </p:nvSpPr>
        <p:spPr/>
        <p:txBody>
          <a:bodyPr/>
          <a:p>
            <a:fld id="{1F11DD8C-C502-4162-B4F7-6AC14873FB54}" type="slidenum">
              <a:t>&lt;#&gt;</a:t>
            </a:fld>
          </a:p>
        </p:txBody>
      </p:sp>
      <p:sp>
        <p:nvSpPr>
          <p:cNvPr id="5" name="PlaceHolder 4"/>
          <p:cNvSpPr>
            <a:spLocks noGrp="1"/>
          </p:cNvSpPr>
          <p:nvPr>
            <p:ph type="dt" idx="87"/>
          </p:nvPr>
        </p:nvSpPr>
        <p:spPr/>
        <p:txBody>
          <a:bodyPr/>
          <a:p>
            <a:r>
              <a:rPr lang="ru-RU"/>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1">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88"/>
          </p:nvPr>
        </p:nvSpPr>
        <p:spPr/>
        <p:txBody>
          <a:bodyPr/>
          <a:p>
            <a:r>
              <a:t>Footer</a:t>
            </a:r>
          </a:p>
        </p:txBody>
      </p:sp>
      <p:sp>
        <p:nvSpPr>
          <p:cNvPr id="4" name="PlaceHolder 3"/>
          <p:cNvSpPr>
            <a:spLocks noGrp="1"/>
          </p:cNvSpPr>
          <p:nvPr>
            <p:ph type="sldNum" idx="89"/>
          </p:nvPr>
        </p:nvSpPr>
        <p:spPr/>
        <p:txBody>
          <a:bodyPr/>
          <a:p>
            <a:fld id="{32C38166-0708-4755-8278-496331148EDF}" type="slidenum">
              <a:t>&lt;#&gt;</a:t>
            </a:fld>
          </a:p>
        </p:txBody>
      </p:sp>
      <p:sp>
        <p:nvSpPr>
          <p:cNvPr id="5" name="PlaceHolder 4"/>
          <p:cNvSpPr>
            <a:spLocks noGrp="1"/>
          </p:cNvSpPr>
          <p:nvPr>
            <p:ph type="dt" idx="90"/>
          </p:nvPr>
        </p:nvSpPr>
        <p:spPr/>
        <p:txBody>
          <a:bodyPr/>
          <a:p>
            <a:r>
              <a:rPr lang="ru-RU"/>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2">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91"/>
          </p:nvPr>
        </p:nvSpPr>
        <p:spPr/>
        <p:txBody>
          <a:bodyPr/>
          <a:p>
            <a:r>
              <a:t>Footer</a:t>
            </a:r>
          </a:p>
        </p:txBody>
      </p:sp>
      <p:sp>
        <p:nvSpPr>
          <p:cNvPr id="4" name="PlaceHolder 3"/>
          <p:cNvSpPr>
            <a:spLocks noGrp="1"/>
          </p:cNvSpPr>
          <p:nvPr>
            <p:ph type="sldNum" idx="92"/>
          </p:nvPr>
        </p:nvSpPr>
        <p:spPr/>
        <p:txBody>
          <a:bodyPr/>
          <a:p>
            <a:fld id="{D5D9BB2F-E9FE-441F-B460-3564C5FAD968}" type="slidenum">
              <a:t>&lt;#&gt;</a:t>
            </a:fld>
          </a:p>
        </p:txBody>
      </p:sp>
      <p:sp>
        <p:nvSpPr>
          <p:cNvPr id="5" name="PlaceHolder 4"/>
          <p:cNvSpPr>
            <a:spLocks noGrp="1"/>
          </p:cNvSpPr>
          <p:nvPr>
            <p:ph type="dt" idx="93"/>
          </p:nvPr>
        </p:nvSpPr>
        <p:spPr/>
        <p:txBody>
          <a:bodyPr/>
          <a:p>
            <a:r>
              <a:rPr lang="ru-RU"/>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3">
    <p:spTree>
      <p:nvGrpSpPr>
        <p:cNvPr id="1" name=""/>
        <p:cNvGrpSpPr/>
        <p:nvPr/>
      </p:nvGrpSpPr>
      <p:grpSpPr>
        <a:xfrm>
          <a:off x="0" y="0"/>
          <a:ext cx="0" cy="0"/>
          <a:chOff x="0" y="0"/>
          <a:chExt cx="0" cy="0"/>
        </a:xfrm>
      </p:grpSpPr>
      <p:sp>
        <p:nvSpPr>
          <p:cNvPr id="16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94"/>
          </p:nvPr>
        </p:nvSpPr>
        <p:spPr/>
        <p:txBody>
          <a:bodyPr/>
          <a:p>
            <a:r>
              <a:t>Footer</a:t>
            </a:r>
          </a:p>
        </p:txBody>
      </p:sp>
      <p:sp>
        <p:nvSpPr>
          <p:cNvPr id="4" name="PlaceHolder 3"/>
          <p:cNvSpPr>
            <a:spLocks noGrp="1"/>
          </p:cNvSpPr>
          <p:nvPr>
            <p:ph type="sldNum" idx="95"/>
          </p:nvPr>
        </p:nvSpPr>
        <p:spPr/>
        <p:txBody>
          <a:bodyPr/>
          <a:p>
            <a:fld id="{2D6EA22C-0EDE-4DE7-9327-09AE5B883CFB}" type="slidenum">
              <a:t>&lt;#&gt;</a:t>
            </a:fld>
          </a:p>
        </p:txBody>
      </p:sp>
      <p:sp>
        <p:nvSpPr>
          <p:cNvPr id="5" name="PlaceHolder 4"/>
          <p:cNvSpPr>
            <a:spLocks noGrp="1"/>
          </p:cNvSpPr>
          <p:nvPr>
            <p:ph type="dt" idx="96"/>
          </p:nvPr>
        </p:nvSpPr>
        <p:spPr/>
        <p:txBody>
          <a:bodyPr/>
          <a:p>
            <a:r>
              <a:rPr lang="ru-RU"/>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4">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97"/>
          </p:nvPr>
        </p:nvSpPr>
        <p:spPr/>
        <p:txBody>
          <a:bodyPr/>
          <a:p>
            <a:r>
              <a:t>Footer</a:t>
            </a:r>
          </a:p>
        </p:txBody>
      </p:sp>
      <p:sp>
        <p:nvSpPr>
          <p:cNvPr id="4" name="PlaceHolder 3"/>
          <p:cNvSpPr>
            <a:spLocks noGrp="1"/>
          </p:cNvSpPr>
          <p:nvPr>
            <p:ph type="sldNum" idx="98"/>
          </p:nvPr>
        </p:nvSpPr>
        <p:spPr/>
        <p:txBody>
          <a:bodyPr/>
          <a:p>
            <a:fld id="{52DB8714-81F1-45BA-8307-D68DCA14B487}" type="slidenum">
              <a:t>&lt;#&gt;</a:t>
            </a:fld>
          </a:p>
        </p:txBody>
      </p:sp>
      <p:sp>
        <p:nvSpPr>
          <p:cNvPr id="5" name="PlaceHolder 4"/>
          <p:cNvSpPr>
            <a:spLocks noGrp="1"/>
          </p:cNvSpPr>
          <p:nvPr>
            <p:ph type="dt" idx="99"/>
          </p:nvPr>
        </p:nvSpPr>
        <p:spPr/>
        <p:txBody>
          <a:bodyPr/>
          <a:p>
            <a:r>
              <a:rPr lang="ru-RU"/>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5">
    <p:spTree>
      <p:nvGrpSpPr>
        <p:cNvPr id="1" name=""/>
        <p:cNvGrpSpPr/>
        <p:nvPr/>
      </p:nvGrpSpPr>
      <p:grpSpPr>
        <a:xfrm>
          <a:off x="0" y="0"/>
          <a:ext cx="0" cy="0"/>
          <a:chOff x="0" y="0"/>
          <a:chExt cx="0" cy="0"/>
        </a:xfrm>
      </p:grpSpPr>
      <p:sp>
        <p:nvSpPr>
          <p:cNvPr id="17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100"/>
          </p:nvPr>
        </p:nvSpPr>
        <p:spPr/>
        <p:txBody>
          <a:bodyPr/>
          <a:p>
            <a:r>
              <a:t>Footer</a:t>
            </a:r>
          </a:p>
        </p:txBody>
      </p:sp>
      <p:sp>
        <p:nvSpPr>
          <p:cNvPr id="4" name="PlaceHolder 3"/>
          <p:cNvSpPr>
            <a:spLocks noGrp="1"/>
          </p:cNvSpPr>
          <p:nvPr>
            <p:ph type="sldNum" idx="101"/>
          </p:nvPr>
        </p:nvSpPr>
        <p:spPr/>
        <p:txBody>
          <a:bodyPr/>
          <a:p>
            <a:fld id="{189CEA7E-FD7B-4B19-9CBE-2888B00A06F1}" type="slidenum">
              <a:t>&lt;#&gt;</a:t>
            </a:fld>
          </a:p>
        </p:txBody>
      </p:sp>
      <p:sp>
        <p:nvSpPr>
          <p:cNvPr id="5" name="PlaceHolder 4"/>
          <p:cNvSpPr>
            <a:spLocks noGrp="1"/>
          </p:cNvSpPr>
          <p:nvPr>
            <p:ph type="dt" idx="102"/>
          </p:nvPr>
        </p:nvSpPr>
        <p:spPr/>
        <p:txBody>
          <a:bodyPr/>
          <a:p>
            <a:r>
              <a:rPr lang="ru-RU"/>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6">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103"/>
          </p:nvPr>
        </p:nvSpPr>
        <p:spPr/>
        <p:txBody>
          <a:bodyPr/>
          <a:p>
            <a:r>
              <a:t>Footer</a:t>
            </a:r>
          </a:p>
        </p:txBody>
      </p:sp>
      <p:sp>
        <p:nvSpPr>
          <p:cNvPr id="4" name="PlaceHolder 3"/>
          <p:cNvSpPr>
            <a:spLocks noGrp="1"/>
          </p:cNvSpPr>
          <p:nvPr>
            <p:ph type="sldNum" idx="104"/>
          </p:nvPr>
        </p:nvSpPr>
        <p:spPr/>
        <p:txBody>
          <a:bodyPr/>
          <a:p>
            <a:fld id="{C8DBC31A-00D5-44F4-A5CA-4DCE006D7E4D}" type="slidenum">
              <a:t>&lt;#&gt;</a:t>
            </a:fld>
          </a:p>
        </p:txBody>
      </p:sp>
      <p:sp>
        <p:nvSpPr>
          <p:cNvPr id="5" name="PlaceHolder 4"/>
          <p:cNvSpPr>
            <a:spLocks noGrp="1"/>
          </p:cNvSpPr>
          <p:nvPr>
            <p:ph type="dt" idx="105"/>
          </p:nvPr>
        </p:nvSpPr>
        <p:spPr/>
        <p:txBody>
          <a:bodyPr/>
          <a:p>
            <a:r>
              <a:rPr lang="ru-RU"/>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7">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106"/>
          </p:nvPr>
        </p:nvSpPr>
        <p:spPr/>
        <p:txBody>
          <a:bodyPr/>
          <a:p>
            <a:r>
              <a:t>Footer</a:t>
            </a:r>
          </a:p>
        </p:txBody>
      </p:sp>
      <p:sp>
        <p:nvSpPr>
          <p:cNvPr id="4" name="PlaceHolder 3"/>
          <p:cNvSpPr>
            <a:spLocks noGrp="1"/>
          </p:cNvSpPr>
          <p:nvPr>
            <p:ph type="sldNum" idx="107"/>
          </p:nvPr>
        </p:nvSpPr>
        <p:spPr/>
        <p:txBody>
          <a:bodyPr/>
          <a:p>
            <a:fld id="{06442CC1-1448-430A-9C49-7F359B5EF744}" type="slidenum">
              <a:t>&lt;#&gt;</a:t>
            </a:fld>
          </a:p>
        </p:txBody>
      </p:sp>
      <p:sp>
        <p:nvSpPr>
          <p:cNvPr id="5" name="PlaceHolder 4"/>
          <p:cNvSpPr>
            <a:spLocks noGrp="1"/>
          </p:cNvSpPr>
          <p:nvPr>
            <p:ph type="dt" idx="108"/>
          </p:nvPr>
        </p:nvSpPr>
        <p:spPr/>
        <p:txBody>
          <a:bodyPr/>
          <a:p>
            <a:r>
              <a:rPr lang="ru-RU"/>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8">
    <p:spTree>
      <p:nvGrpSpPr>
        <p:cNvPr id="1" name=""/>
        <p:cNvGrpSpPr/>
        <p:nvPr/>
      </p:nvGrpSpPr>
      <p:grpSpPr>
        <a:xfrm>
          <a:off x="0" y="0"/>
          <a:ext cx="0" cy="0"/>
          <a:chOff x="0" y="0"/>
          <a:chExt cx="0" cy="0"/>
        </a:xfrm>
      </p:grpSpPr>
      <p:sp>
        <p:nvSpPr>
          <p:cNvPr id="18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109"/>
          </p:nvPr>
        </p:nvSpPr>
        <p:spPr/>
        <p:txBody>
          <a:bodyPr/>
          <a:p>
            <a:r>
              <a:t>Footer</a:t>
            </a:r>
          </a:p>
        </p:txBody>
      </p:sp>
      <p:sp>
        <p:nvSpPr>
          <p:cNvPr id="4" name="PlaceHolder 3"/>
          <p:cNvSpPr>
            <a:spLocks noGrp="1"/>
          </p:cNvSpPr>
          <p:nvPr>
            <p:ph type="sldNum" idx="110"/>
          </p:nvPr>
        </p:nvSpPr>
        <p:spPr/>
        <p:txBody>
          <a:bodyPr/>
          <a:p>
            <a:fld id="{CD5C6440-4A68-4F70-99B0-60627D1ED9FD}" type="slidenum">
              <a:t>&lt;#&gt;</a:t>
            </a:fld>
          </a:p>
        </p:txBody>
      </p:sp>
      <p:sp>
        <p:nvSpPr>
          <p:cNvPr id="5" name="PlaceHolder 4"/>
          <p:cNvSpPr>
            <a:spLocks noGrp="1"/>
          </p:cNvSpPr>
          <p:nvPr>
            <p:ph type="dt" idx="111"/>
          </p:nvPr>
        </p:nvSpPr>
        <p:spPr/>
        <p:txBody>
          <a:bodyPr/>
          <a:p>
            <a:r>
              <a:rPr lang="ru-RU"/>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9">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112"/>
          </p:nvPr>
        </p:nvSpPr>
        <p:spPr/>
        <p:txBody>
          <a:bodyPr/>
          <a:p>
            <a:r>
              <a:t>Footer</a:t>
            </a:r>
          </a:p>
        </p:txBody>
      </p:sp>
      <p:sp>
        <p:nvSpPr>
          <p:cNvPr id="4" name="PlaceHolder 3"/>
          <p:cNvSpPr>
            <a:spLocks noGrp="1"/>
          </p:cNvSpPr>
          <p:nvPr>
            <p:ph type="sldNum" idx="113"/>
          </p:nvPr>
        </p:nvSpPr>
        <p:spPr/>
        <p:txBody>
          <a:bodyPr/>
          <a:p>
            <a:fld id="{A24D291E-E6DD-4B00-B64C-6BBC3ACB22D6}" type="slidenum">
              <a:t>&lt;#&gt;</a:t>
            </a:fld>
          </a:p>
        </p:txBody>
      </p:sp>
      <p:sp>
        <p:nvSpPr>
          <p:cNvPr id="5" name="PlaceHolder 4"/>
          <p:cNvSpPr>
            <a:spLocks noGrp="1"/>
          </p:cNvSpPr>
          <p:nvPr>
            <p:ph type="dt" idx="114"/>
          </p:nvPr>
        </p:nvSpPr>
        <p:spPr/>
        <p:txBody>
          <a:bodyPr/>
          <a:p>
            <a:r>
              <a:rPr lang="ru-RU"/>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Заголовок и объект">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05642A8B-5F71-42A1-97B6-86B76DF06AC0}" type="slidenum">
              <a:t>&lt;#&gt;</a:t>
            </a:fld>
          </a:p>
        </p:txBody>
      </p:sp>
      <p:sp>
        <p:nvSpPr>
          <p:cNvPr id="5" name="PlaceHolder 4"/>
          <p:cNvSpPr>
            <a:spLocks noGrp="1"/>
          </p:cNvSpPr>
          <p:nvPr>
            <p:ph type="dt" idx="12"/>
          </p:nvPr>
        </p:nvSpPr>
        <p:spPr/>
        <p:txBody>
          <a:bodyPr/>
          <a:p>
            <a:r>
              <a:rPr lang="ru-RU"/>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15264D15-5550-43D0-ACA2-9F12A405248F}" type="slidenum">
              <a:t>&lt;#&gt;</a:t>
            </a:fld>
          </a:p>
        </p:txBody>
      </p:sp>
      <p:sp>
        <p:nvSpPr>
          <p:cNvPr id="5" name="PlaceHolder 4"/>
          <p:cNvSpPr>
            <a:spLocks noGrp="1"/>
          </p:cNvSpPr>
          <p:nvPr>
            <p:ph type="dt" idx="15"/>
          </p:nvPr>
        </p:nvSpPr>
        <p:spPr/>
        <p:txBody>
          <a:bodyPr/>
          <a:p>
            <a:r>
              <a:rPr lang="ru-RU"/>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06F2629-54DA-4885-9218-94CEDA3A24F5}" type="slidenum">
              <a:t>&lt;#&gt;</a:t>
            </a:fld>
          </a:p>
        </p:txBody>
      </p:sp>
      <p:sp>
        <p:nvSpPr>
          <p:cNvPr id="5" name="PlaceHolder 4"/>
          <p:cNvSpPr>
            <a:spLocks noGrp="1"/>
          </p:cNvSpPr>
          <p:nvPr>
            <p:ph type="dt" idx="18"/>
          </p:nvPr>
        </p:nvSpPr>
        <p:spPr/>
        <p:txBody>
          <a:bodyPr/>
          <a:p>
            <a:r>
              <a:rPr lang="ru-RU"/>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ru-RU" sz="3200" strike="noStrike" u="none">
              <a:solidFill>
                <a:srgbClr val="000000"/>
              </a:solidFill>
              <a:uFillTx/>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5DD6280A-6D44-410C-B4D1-BBA990B93638}" type="slidenum">
              <a:t>&lt;#&gt;</a:t>
            </a:fld>
          </a:p>
        </p:txBody>
      </p:sp>
      <p:sp>
        <p:nvSpPr>
          <p:cNvPr id="6" name="PlaceHolder 5"/>
          <p:cNvSpPr>
            <a:spLocks noGrp="1"/>
          </p:cNvSpPr>
          <p:nvPr>
            <p:ph type="dt" idx="18"/>
          </p:nvPr>
        </p:nvSpPr>
        <p:spPr/>
        <p:txBody>
          <a:bodyPr/>
          <a:p>
            <a:r>
              <a:rPr lang="ru-RU"/>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Заголовок раздела">
    <p:spTree>
      <p:nvGrpSpPr>
        <p:cNvPr id="1" name=""/>
        <p:cNvGrpSpPr/>
        <p:nvPr/>
      </p:nvGrpSpPr>
      <p:grpSpPr>
        <a:xfrm>
          <a:off x="0" y="0"/>
          <a:ext cx="0" cy="0"/>
          <a:chOff x="0" y="0"/>
          <a:chExt cx="0" cy="0"/>
        </a:xfrm>
      </p:grpSpPr>
      <p:sp>
        <p:nvSpPr>
          <p:cNvPr id="37"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522B5FCB-3228-49BC-9BAB-4B0829603A7C}" type="slidenum">
              <a:t>&lt;#&gt;</a:t>
            </a:fld>
          </a:p>
        </p:txBody>
      </p:sp>
      <p:sp>
        <p:nvSpPr>
          <p:cNvPr id="5" name="PlaceHolder 4"/>
          <p:cNvSpPr>
            <a:spLocks noGrp="1"/>
          </p:cNvSpPr>
          <p:nvPr>
            <p:ph type="dt" idx="21"/>
          </p:nvPr>
        </p:nvSpPr>
        <p:spPr/>
        <p:txBody>
          <a:bodyPr/>
          <a:p>
            <a:r>
              <a:rPr lang="ru-RU"/>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Два объекта">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endParaRPr b="0" lang="ru-RU" sz="4400" strike="noStrike" u="none">
              <a:solidFill>
                <a:srgbClr val="000000"/>
              </a:solidFill>
              <a:uFillTx/>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3658469E-5838-4CFF-959E-027DF6E26D92}" type="slidenum">
              <a:t>&lt;#&gt;</a:t>
            </a:fld>
          </a:p>
        </p:txBody>
      </p:sp>
      <p:sp>
        <p:nvSpPr>
          <p:cNvPr id="5" name="PlaceHolder 4"/>
          <p:cNvSpPr>
            <a:spLocks noGrp="1"/>
          </p:cNvSpPr>
          <p:nvPr>
            <p:ph type="dt" idx="24"/>
          </p:nvPr>
        </p:nvSpPr>
        <p:spPr/>
        <p:txBody>
          <a:bodyPr/>
          <a:p>
            <a:r>
              <a:rPr lang="ru-RU"/>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1.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7.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8.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9.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1.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3.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4.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5.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6.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7.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8.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9.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3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1.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3.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4.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5.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6.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7.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38.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Relationship Id="rId3" Type="http://schemas.openxmlformats.org/officeDocument/2006/relationships/slideLayout" Target="../slideLayouts/slideLayout7.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8.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9.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a:t>
            </a:r>
            <a:r>
              <a:rPr b="0" lang="ru-RU" sz="4400" strike="noStrike" u="none">
                <a:solidFill>
                  <a:srgbClr val="000000"/>
                </a:solidFill>
                <a:uFillTx/>
                <a:latin typeface="Arial"/>
              </a:rPr>
              <a:t>k to </a:t>
            </a:r>
            <a:r>
              <a:rPr b="0" lang="ru-RU" sz="4400" strike="noStrike" u="none">
                <a:solidFill>
                  <a:srgbClr val="000000"/>
                </a:solidFill>
                <a:uFillTx/>
                <a:latin typeface="Arial"/>
              </a:rPr>
              <a:t>edit </a:t>
            </a:r>
            <a:r>
              <a:rPr b="0" lang="ru-RU" sz="4400" strike="noStrike" u="none">
                <a:solidFill>
                  <a:srgbClr val="000000"/>
                </a:solidFill>
                <a:uFillTx/>
                <a:latin typeface="Arial"/>
              </a:rPr>
              <a:t>the </a:t>
            </a:r>
            <a:r>
              <a:rPr b="0" lang="ru-RU" sz="4400" strike="noStrike" u="none">
                <a:solidFill>
                  <a:srgbClr val="000000"/>
                </a:solidFill>
                <a:uFillTx/>
                <a:latin typeface="Arial"/>
              </a:rPr>
              <a:t>title </a:t>
            </a:r>
            <a:r>
              <a:rPr b="0" lang="ru-RU" sz="4400" strike="noStrike" u="none">
                <a:solidFill>
                  <a:srgbClr val="000000"/>
                </a:solidFill>
                <a:uFillTx/>
                <a:latin typeface="Arial"/>
              </a:rPr>
              <a:t>text </a:t>
            </a:r>
            <a:r>
              <a:rPr b="0" lang="ru-RU" sz="4400" strike="noStrike" u="none">
                <a:solidFill>
                  <a:srgbClr val="000000"/>
                </a:solidFill>
                <a:uFillTx/>
                <a:latin typeface="Arial"/>
              </a:rPr>
              <a:t>for</a:t>
            </a:r>
            <a:r>
              <a:rPr b="0" lang="ru-RU" sz="4400" strike="noStrike" u="none">
                <a:solidFill>
                  <a:srgbClr val="000000"/>
                </a:solidFill>
                <a:uFillTx/>
                <a:latin typeface="Arial"/>
              </a:rPr>
              <a:t>mat</a:t>
            </a:r>
            <a:endParaRPr b="0" lang="ru-RU" sz="4400" strike="noStrike" u="none">
              <a:solidFill>
                <a:srgbClr val="000000"/>
              </a:solidFill>
              <a:uFillTx/>
              <a:latin typeface="Arial"/>
            </a:endParaRPr>
          </a:p>
        </p:txBody>
      </p:sp>
      <p:sp>
        <p:nvSpPr>
          <p:cNvPr id="1" name="PlaceHolder 2"/>
          <p:cNvSpPr>
            <a:spLocks noGrp="1"/>
          </p:cNvSpPr>
          <p:nvPr>
            <p:ph type="ftr" idx="1"/>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2" name="PlaceHolder 3"/>
          <p:cNvSpPr>
            <a:spLocks noGrp="1"/>
          </p:cNvSpPr>
          <p:nvPr>
            <p:ph type="sldNum" idx="2"/>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6D3BA476-511C-4503-A2BE-872689325DB4}"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3" name="PlaceHolder 4"/>
          <p:cNvSpPr>
            <a:spLocks noGrp="1"/>
          </p:cNvSpPr>
          <p:nvPr>
            <p:ph type="dt" idx="3"/>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49" name="PlaceHolder 2"/>
          <p:cNvSpPr>
            <a:spLocks noGrp="1"/>
          </p:cNvSpPr>
          <p:nvPr>
            <p:ph type="ftr" idx="28"/>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50" name="PlaceHolder 3"/>
          <p:cNvSpPr>
            <a:spLocks noGrp="1"/>
          </p:cNvSpPr>
          <p:nvPr>
            <p:ph type="sldNum" idx="29"/>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C78F16E9-3FEB-4327-A1F4-CD24FE125A38}"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51" name="PlaceHolder 4"/>
          <p:cNvSpPr>
            <a:spLocks noGrp="1"/>
          </p:cNvSpPr>
          <p:nvPr>
            <p:ph type="dt" idx="30"/>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8"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54" name="PlaceHolder 2"/>
          <p:cNvSpPr>
            <a:spLocks noGrp="1"/>
          </p:cNvSpPr>
          <p:nvPr>
            <p:ph type="ftr" idx="31"/>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55" name="PlaceHolder 3"/>
          <p:cNvSpPr>
            <a:spLocks noGrp="1"/>
          </p:cNvSpPr>
          <p:nvPr>
            <p:ph type="sldNum" idx="32"/>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C1874B59-CF9C-4A84-B988-909F07730C2E}"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56" name="PlaceHolder 4"/>
          <p:cNvSpPr>
            <a:spLocks noGrp="1"/>
          </p:cNvSpPr>
          <p:nvPr>
            <p:ph type="dt" idx="33"/>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0"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59" name="PlaceHolder 2"/>
          <p:cNvSpPr>
            <a:spLocks noGrp="1"/>
          </p:cNvSpPr>
          <p:nvPr>
            <p:ph type="ftr" idx="34"/>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60" name="PlaceHolder 3"/>
          <p:cNvSpPr>
            <a:spLocks noGrp="1"/>
          </p:cNvSpPr>
          <p:nvPr>
            <p:ph type="sldNum" idx="35"/>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D37FD85C-1020-46DC-8333-16588794D1CD}"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61" name="PlaceHolder 4"/>
          <p:cNvSpPr>
            <a:spLocks noGrp="1"/>
          </p:cNvSpPr>
          <p:nvPr>
            <p:ph type="dt" idx="36"/>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2"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64" name="PlaceHolder 2"/>
          <p:cNvSpPr>
            <a:spLocks noGrp="1"/>
          </p:cNvSpPr>
          <p:nvPr>
            <p:ph type="ftr" idx="37"/>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65" name="PlaceHolder 3"/>
          <p:cNvSpPr>
            <a:spLocks noGrp="1"/>
          </p:cNvSpPr>
          <p:nvPr>
            <p:ph type="sldNum" idx="38"/>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56485420-F926-446F-9589-8B58DC12A3A5}"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66" name="PlaceHolder 4"/>
          <p:cNvSpPr>
            <a:spLocks noGrp="1"/>
          </p:cNvSpPr>
          <p:nvPr>
            <p:ph type="dt" idx="39"/>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4"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69" name="PlaceHolder 2"/>
          <p:cNvSpPr>
            <a:spLocks noGrp="1"/>
          </p:cNvSpPr>
          <p:nvPr>
            <p:ph type="ftr" idx="40"/>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70" name="PlaceHolder 3"/>
          <p:cNvSpPr>
            <a:spLocks noGrp="1"/>
          </p:cNvSpPr>
          <p:nvPr>
            <p:ph type="sldNum" idx="41"/>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92E9A24B-8CFE-4C68-899E-74DC346B6F5F}"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71" name="PlaceHolder 4"/>
          <p:cNvSpPr>
            <a:spLocks noGrp="1"/>
          </p:cNvSpPr>
          <p:nvPr>
            <p:ph type="dt" idx="42"/>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6"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74" name="PlaceHolder 2"/>
          <p:cNvSpPr>
            <a:spLocks noGrp="1"/>
          </p:cNvSpPr>
          <p:nvPr>
            <p:ph type="ftr" idx="43"/>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75" name="PlaceHolder 3"/>
          <p:cNvSpPr>
            <a:spLocks noGrp="1"/>
          </p:cNvSpPr>
          <p:nvPr>
            <p:ph type="sldNum" idx="44"/>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E3D1D813-2196-4076-BD6B-62EF9A3E03B5}"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76" name="PlaceHolder 4"/>
          <p:cNvSpPr>
            <a:spLocks noGrp="1"/>
          </p:cNvSpPr>
          <p:nvPr>
            <p:ph type="dt" idx="45"/>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8"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79" name="PlaceHolder 2"/>
          <p:cNvSpPr>
            <a:spLocks noGrp="1"/>
          </p:cNvSpPr>
          <p:nvPr>
            <p:ph type="ftr" idx="46"/>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80" name="PlaceHolder 3"/>
          <p:cNvSpPr>
            <a:spLocks noGrp="1"/>
          </p:cNvSpPr>
          <p:nvPr>
            <p:ph type="sldNum" idx="47"/>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B75814BC-8A46-4DDC-AFCE-8B2E2655C097}"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81" name="PlaceHolder 4"/>
          <p:cNvSpPr>
            <a:spLocks noGrp="1"/>
          </p:cNvSpPr>
          <p:nvPr>
            <p:ph type="dt" idx="48"/>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0"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84" name="PlaceHolder 2"/>
          <p:cNvSpPr>
            <a:spLocks noGrp="1"/>
          </p:cNvSpPr>
          <p:nvPr>
            <p:ph type="ftr" idx="49"/>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85" name="PlaceHolder 3"/>
          <p:cNvSpPr>
            <a:spLocks noGrp="1"/>
          </p:cNvSpPr>
          <p:nvPr>
            <p:ph type="sldNum" idx="50"/>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5777F5A2-CE4C-4D13-B52A-13E98C6CFED4}"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86" name="PlaceHolder 4"/>
          <p:cNvSpPr>
            <a:spLocks noGrp="1"/>
          </p:cNvSpPr>
          <p:nvPr>
            <p:ph type="dt" idx="51"/>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2"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89" name="PlaceHolder 2"/>
          <p:cNvSpPr>
            <a:spLocks noGrp="1"/>
          </p:cNvSpPr>
          <p:nvPr>
            <p:ph type="ftr" idx="52"/>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90" name="PlaceHolder 3"/>
          <p:cNvSpPr>
            <a:spLocks noGrp="1"/>
          </p:cNvSpPr>
          <p:nvPr>
            <p:ph type="sldNum" idx="53"/>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25311936-12F7-403D-A033-B087B7BDF32E}"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91" name="PlaceHolder 4"/>
          <p:cNvSpPr>
            <a:spLocks noGrp="1"/>
          </p:cNvSpPr>
          <p:nvPr>
            <p:ph type="dt" idx="54"/>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4"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94" name="PlaceHolder 2"/>
          <p:cNvSpPr>
            <a:spLocks noGrp="1"/>
          </p:cNvSpPr>
          <p:nvPr>
            <p:ph type="ftr" idx="55"/>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95" name="PlaceHolder 3"/>
          <p:cNvSpPr>
            <a:spLocks noGrp="1"/>
          </p:cNvSpPr>
          <p:nvPr>
            <p:ph type="sldNum" idx="56"/>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9C448255-E679-41DF-900B-46A0CFA780D6}"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96" name="PlaceHolder 4"/>
          <p:cNvSpPr>
            <a:spLocks noGrp="1"/>
          </p:cNvSpPr>
          <p:nvPr>
            <p:ph type="dt" idx="57"/>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6"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a:t>
            </a:r>
            <a:r>
              <a:rPr b="0" lang="ru-RU" sz="4400" strike="noStrike" u="none">
                <a:solidFill>
                  <a:srgbClr val="000000"/>
                </a:solidFill>
                <a:uFillTx/>
                <a:latin typeface="Arial"/>
              </a:rPr>
              <a:t>edit the </a:t>
            </a:r>
            <a:r>
              <a:rPr b="0" lang="ru-RU" sz="4400" strike="noStrike" u="none">
                <a:solidFill>
                  <a:srgbClr val="000000"/>
                </a:solidFill>
                <a:uFillTx/>
                <a:latin typeface="Arial"/>
              </a:rPr>
              <a:t>title text </a:t>
            </a:r>
            <a:r>
              <a:rPr b="0" lang="ru-RU" sz="4400" strike="noStrike" u="none">
                <a:solidFill>
                  <a:srgbClr val="000000"/>
                </a:solidFill>
                <a:uFillTx/>
                <a:latin typeface="Arial"/>
              </a:rPr>
              <a:t>format</a:t>
            </a:r>
            <a:endParaRPr b="0" lang="ru-RU" sz="4400" strike="noStrike" u="none">
              <a:solidFill>
                <a:srgbClr val="000000"/>
              </a:solidFill>
              <a:uFillTx/>
              <a:latin typeface="Arial"/>
            </a:endParaRPr>
          </a:p>
        </p:txBody>
      </p:sp>
      <p:sp>
        <p:nvSpPr>
          <p:cNvPr id="6" name="PlaceHolder 2"/>
          <p:cNvSpPr>
            <a:spLocks noGrp="1"/>
          </p:cNvSpPr>
          <p:nvPr>
            <p:ph type="ftr" idx="4"/>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7" name="PlaceHolder 3"/>
          <p:cNvSpPr>
            <a:spLocks noGrp="1"/>
          </p:cNvSpPr>
          <p:nvPr>
            <p:ph type="sldNum" idx="5"/>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54B670F0-B64F-4AE0-8672-55A784040070}"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8" name="PlaceHolder 4"/>
          <p:cNvSpPr>
            <a:spLocks noGrp="1"/>
          </p:cNvSpPr>
          <p:nvPr>
            <p:ph type="dt" idx="6"/>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99" name="PlaceHolder 2"/>
          <p:cNvSpPr>
            <a:spLocks noGrp="1"/>
          </p:cNvSpPr>
          <p:nvPr>
            <p:ph type="ftr" idx="58"/>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00" name="PlaceHolder 3"/>
          <p:cNvSpPr>
            <a:spLocks noGrp="1"/>
          </p:cNvSpPr>
          <p:nvPr>
            <p:ph type="sldNum" idx="59"/>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5A03D021-3F67-47A5-AAE9-44E0B4D52E44}"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01" name="PlaceHolder 4"/>
          <p:cNvSpPr>
            <a:spLocks noGrp="1"/>
          </p:cNvSpPr>
          <p:nvPr>
            <p:ph type="dt" idx="60"/>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8"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04" name="PlaceHolder 2"/>
          <p:cNvSpPr>
            <a:spLocks noGrp="1"/>
          </p:cNvSpPr>
          <p:nvPr>
            <p:ph type="ftr" idx="61"/>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05" name="PlaceHolder 3"/>
          <p:cNvSpPr>
            <a:spLocks noGrp="1"/>
          </p:cNvSpPr>
          <p:nvPr>
            <p:ph type="sldNum" idx="62"/>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F638D604-C698-4A09-B109-2C14A0AD03C3}"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06" name="PlaceHolder 4"/>
          <p:cNvSpPr>
            <a:spLocks noGrp="1"/>
          </p:cNvSpPr>
          <p:nvPr>
            <p:ph type="dt" idx="63"/>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0"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09" name="PlaceHolder 2"/>
          <p:cNvSpPr>
            <a:spLocks noGrp="1"/>
          </p:cNvSpPr>
          <p:nvPr>
            <p:ph type="ftr" idx="64"/>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10" name="PlaceHolder 3"/>
          <p:cNvSpPr>
            <a:spLocks noGrp="1"/>
          </p:cNvSpPr>
          <p:nvPr>
            <p:ph type="sldNum" idx="65"/>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C135EE42-4F6B-4B9D-93C3-077EF7B610BD}"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11" name="PlaceHolder 4"/>
          <p:cNvSpPr>
            <a:spLocks noGrp="1"/>
          </p:cNvSpPr>
          <p:nvPr>
            <p:ph type="dt" idx="66"/>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2"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14" name="PlaceHolder 2"/>
          <p:cNvSpPr>
            <a:spLocks noGrp="1"/>
          </p:cNvSpPr>
          <p:nvPr>
            <p:ph type="ftr" idx="67"/>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15" name="PlaceHolder 3"/>
          <p:cNvSpPr>
            <a:spLocks noGrp="1"/>
          </p:cNvSpPr>
          <p:nvPr>
            <p:ph type="sldNum" idx="68"/>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04F683BD-1BD5-404A-8252-AB465B8CBF8B}"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16" name="PlaceHolder 4"/>
          <p:cNvSpPr>
            <a:spLocks noGrp="1"/>
          </p:cNvSpPr>
          <p:nvPr>
            <p:ph type="dt" idx="69"/>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4"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19" name="PlaceHolder 2"/>
          <p:cNvSpPr>
            <a:spLocks noGrp="1"/>
          </p:cNvSpPr>
          <p:nvPr>
            <p:ph type="ftr" idx="70"/>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20" name="PlaceHolder 3"/>
          <p:cNvSpPr>
            <a:spLocks noGrp="1"/>
          </p:cNvSpPr>
          <p:nvPr>
            <p:ph type="sldNum" idx="71"/>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0C2FC565-3E3B-46A3-994E-2B1B0BB6A45B}"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21" name="PlaceHolder 4"/>
          <p:cNvSpPr>
            <a:spLocks noGrp="1"/>
          </p:cNvSpPr>
          <p:nvPr>
            <p:ph type="dt" idx="72"/>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6"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24" name="PlaceHolder 2"/>
          <p:cNvSpPr>
            <a:spLocks noGrp="1"/>
          </p:cNvSpPr>
          <p:nvPr>
            <p:ph type="ftr" idx="73"/>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25" name="PlaceHolder 3"/>
          <p:cNvSpPr>
            <a:spLocks noGrp="1"/>
          </p:cNvSpPr>
          <p:nvPr>
            <p:ph type="sldNum" idx="74"/>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B2A907FA-F3C8-4AD6-9A48-49A97B8C6E8E}"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26" name="PlaceHolder 4"/>
          <p:cNvSpPr>
            <a:spLocks noGrp="1"/>
          </p:cNvSpPr>
          <p:nvPr>
            <p:ph type="dt" idx="75"/>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8"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29" name="PlaceHolder 2"/>
          <p:cNvSpPr>
            <a:spLocks noGrp="1"/>
          </p:cNvSpPr>
          <p:nvPr>
            <p:ph type="ftr" idx="76"/>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30" name="PlaceHolder 3"/>
          <p:cNvSpPr>
            <a:spLocks noGrp="1"/>
          </p:cNvSpPr>
          <p:nvPr>
            <p:ph type="sldNum" idx="77"/>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5633A2AF-894F-41F1-87F5-5AC4369EC462}"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31" name="PlaceHolder 4"/>
          <p:cNvSpPr>
            <a:spLocks noGrp="1"/>
          </p:cNvSpPr>
          <p:nvPr>
            <p:ph type="dt" idx="78"/>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0"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34" name="PlaceHolder 2"/>
          <p:cNvSpPr>
            <a:spLocks noGrp="1"/>
          </p:cNvSpPr>
          <p:nvPr>
            <p:ph type="ftr" idx="79"/>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35" name="PlaceHolder 3"/>
          <p:cNvSpPr>
            <a:spLocks noGrp="1"/>
          </p:cNvSpPr>
          <p:nvPr>
            <p:ph type="sldNum" idx="80"/>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BEC41B35-5829-4426-BDE4-924F02B0EDDA}"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36" name="PlaceHolder 4"/>
          <p:cNvSpPr>
            <a:spLocks noGrp="1"/>
          </p:cNvSpPr>
          <p:nvPr>
            <p:ph type="dt" idx="81"/>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2"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39" name="PlaceHolder 2"/>
          <p:cNvSpPr>
            <a:spLocks noGrp="1"/>
          </p:cNvSpPr>
          <p:nvPr>
            <p:ph type="ftr" idx="82"/>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40" name="PlaceHolder 3"/>
          <p:cNvSpPr>
            <a:spLocks noGrp="1"/>
          </p:cNvSpPr>
          <p:nvPr>
            <p:ph type="sldNum" idx="83"/>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3C8D6B94-95B0-4EB4-A3F6-C0177EEDD77C}"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41" name="PlaceHolder 4"/>
          <p:cNvSpPr>
            <a:spLocks noGrp="1"/>
          </p:cNvSpPr>
          <p:nvPr>
            <p:ph type="dt" idx="84"/>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4"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44" name="PlaceHolder 2"/>
          <p:cNvSpPr>
            <a:spLocks noGrp="1"/>
          </p:cNvSpPr>
          <p:nvPr>
            <p:ph type="ftr" idx="85"/>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45" name="PlaceHolder 3"/>
          <p:cNvSpPr>
            <a:spLocks noGrp="1"/>
          </p:cNvSpPr>
          <p:nvPr>
            <p:ph type="sldNum" idx="86"/>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D10B4209-8480-47D2-A3CD-D01B787DA1B2}"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46" name="PlaceHolder 4"/>
          <p:cNvSpPr>
            <a:spLocks noGrp="1"/>
          </p:cNvSpPr>
          <p:nvPr>
            <p:ph type="dt" idx="87"/>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6"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a:t>
            </a:r>
            <a:r>
              <a:rPr b="0" lang="ru-RU" sz="4400" strike="noStrike" u="none">
                <a:solidFill>
                  <a:srgbClr val="000000"/>
                </a:solidFill>
                <a:uFillTx/>
                <a:latin typeface="Arial"/>
              </a:rPr>
              <a:t>l</a:t>
            </a:r>
            <a:r>
              <a:rPr b="0" lang="ru-RU" sz="4400" strike="noStrike" u="none">
                <a:solidFill>
                  <a:srgbClr val="000000"/>
                </a:solidFill>
                <a:uFillTx/>
                <a:latin typeface="Arial"/>
              </a:rPr>
              <a:t>i</a:t>
            </a:r>
            <a:r>
              <a:rPr b="0" lang="ru-RU" sz="4400" strike="noStrike" u="none">
                <a:solidFill>
                  <a:srgbClr val="000000"/>
                </a:solidFill>
                <a:uFillTx/>
                <a:latin typeface="Arial"/>
              </a:rPr>
              <a:t>c</a:t>
            </a:r>
            <a:r>
              <a:rPr b="0" lang="ru-RU" sz="4400" strike="noStrike" u="none">
                <a:solidFill>
                  <a:srgbClr val="000000"/>
                </a:solidFill>
                <a:uFillTx/>
                <a:latin typeface="Arial"/>
              </a:rPr>
              <a:t>k</a:t>
            </a:r>
            <a:r>
              <a:rPr b="0" lang="ru-RU" sz="4400" strike="noStrike" u="none">
                <a:solidFill>
                  <a:srgbClr val="000000"/>
                </a:solidFill>
                <a:uFillTx/>
                <a:latin typeface="Arial"/>
              </a:rPr>
              <a:t> </a:t>
            </a:r>
            <a:r>
              <a:rPr b="0" lang="ru-RU" sz="4400" strike="noStrike" u="none">
                <a:solidFill>
                  <a:srgbClr val="000000"/>
                </a:solidFill>
                <a:uFillTx/>
                <a:latin typeface="Arial"/>
              </a:rPr>
              <a:t>t</a:t>
            </a:r>
            <a:r>
              <a:rPr b="0" lang="ru-RU" sz="4400" strike="noStrike" u="none">
                <a:solidFill>
                  <a:srgbClr val="000000"/>
                </a:solidFill>
                <a:uFillTx/>
                <a:latin typeface="Arial"/>
              </a:rPr>
              <a:t>o</a:t>
            </a:r>
            <a:r>
              <a:rPr b="0" lang="ru-RU" sz="4400" strike="noStrike" u="none">
                <a:solidFill>
                  <a:srgbClr val="000000"/>
                </a:solidFill>
                <a:uFillTx/>
                <a:latin typeface="Arial"/>
              </a:rPr>
              <a:t> </a:t>
            </a:r>
            <a:r>
              <a:rPr b="0" lang="ru-RU" sz="4400" strike="noStrike" u="none">
                <a:solidFill>
                  <a:srgbClr val="000000"/>
                </a:solidFill>
                <a:uFillTx/>
                <a:latin typeface="Arial"/>
              </a:rPr>
              <a:t>e</a:t>
            </a:r>
            <a:r>
              <a:rPr b="0" lang="ru-RU" sz="4400" strike="noStrike" u="none">
                <a:solidFill>
                  <a:srgbClr val="000000"/>
                </a:solidFill>
                <a:uFillTx/>
                <a:latin typeface="Arial"/>
              </a:rPr>
              <a:t>d</a:t>
            </a:r>
            <a:r>
              <a:rPr b="0" lang="ru-RU" sz="4400" strike="noStrike" u="none">
                <a:solidFill>
                  <a:srgbClr val="000000"/>
                </a:solidFill>
                <a:uFillTx/>
                <a:latin typeface="Arial"/>
              </a:rPr>
              <a:t>i</a:t>
            </a:r>
            <a:r>
              <a:rPr b="0" lang="ru-RU" sz="4400" strike="noStrike" u="none">
                <a:solidFill>
                  <a:srgbClr val="000000"/>
                </a:solidFill>
                <a:uFillTx/>
                <a:latin typeface="Arial"/>
              </a:rPr>
              <a:t>t </a:t>
            </a:r>
            <a:r>
              <a:rPr b="0" lang="ru-RU" sz="4400" strike="noStrike" u="none">
                <a:solidFill>
                  <a:srgbClr val="000000"/>
                </a:solidFill>
                <a:uFillTx/>
                <a:latin typeface="Arial"/>
              </a:rPr>
              <a:t>t</a:t>
            </a:r>
            <a:r>
              <a:rPr b="0" lang="ru-RU" sz="4400" strike="noStrike" u="none">
                <a:solidFill>
                  <a:srgbClr val="000000"/>
                </a:solidFill>
                <a:uFillTx/>
                <a:latin typeface="Arial"/>
              </a:rPr>
              <a:t>h</a:t>
            </a:r>
            <a:r>
              <a:rPr b="0" lang="ru-RU" sz="4400" strike="noStrike" u="none">
                <a:solidFill>
                  <a:srgbClr val="000000"/>
                </a:solidFill>
                <a:uFillTx/>
                <a:latin typeface="Arial"/>
              </a:rPr>
              <a:t>e</a:t>
            </a:r>
            <a:r>
              <a:rPr b="0" lang="ru-RU" sz="4400" strike="noStrike" u="none">
                <a:solidFill>
                  <a:srgbClr val="000000"/>
                </a:solidFill>
                <a:uFillTx/>
                <a:latin typeface="Arial"/>
              </a:rPr>
              <a:t> </a:t>
            </a:r>
            <a:r>
              <a:rPr b="0" lang="ru-RU" sz="4400" strike="noStrike" u="none">
                <a:solidFill>
                  <a:srgbClr val="000000"/>
                </a:solidFill>
                <a:uFillTx/>
                <a:latin typeface="Arial"/>
              </a:rPr>
              <a:t>t</a:t>
            </a:r>
            <a:r>
              <a:rPr b="0" lang="ru-RU" sz="4400" strike="noStrike" u="none">
                <a:solidFill>
                  <a:srgbClr val="000000"/>
                </a:solidFill>
                <a:uFillTx/>
                <a:latin typeface="Arial"/>
              </a:rPr>
              <a:t>i</a:t>
            </a:r>
            <a:r>
              <a:rPr b="0" lang="ru-RU" sz="4400" strike="noStrike" u="none">
                <a:solidFill>
                  <a:srgbClr val="000000"/>
                </a:solidFill>
                <a:uFillTx/>
                <a:latin typeface="Arial"/>
              </a:rPr>
              <a:t>t</a:t>
            </a:r>
            <a:r>
              <a:rPr b="0" lang="ru-RU" sz="4400" strike="noStrike" u="none">
                <a:solidFill>
                  <a:srgbClr val="000000"/>
                </a:solidFill>
                <a:uFillTx/>
                <a:latin typeface="Arial"/>
              </a:rPr>
              <a:t>l</a:t>
            </a:r>
            <a:r>
              <a:rPr b="0" lang="ru-RU" sz="4400" strike="noStrike" u="none">
                <a:solidFill>
                  <a:srgbClr val="000000"/>
                </a:solidFill>
                <a:uFillTx/>
                <a:latin typeface="Arial"/>
              </a:rPr>
              <a:t>e</a:t>
            </a:r>
            <a:r>
              <a:rPr b="0" lang="ru-RU" sz="4400" strike="noStrike" u="none">
                <a:solidFill>
                  <a:srgbClr val="000000"/>
                </a:solidFill>
                <a:uFillTx/>
                <a:latin typeface="Arial"/>
              </a:rPr>
              <a:t> </a:t>
            </a:r>
            <a:r>
              <a:rPr b="0" lang="ru-RU" sz="4400" strike="noStrike" u="none">
                <a:solidFill>
                  <a:srgbClr val="000000"/>
                </a:solidFill>
                <a:uFillTx/>
                <a:latin typeface="Arial"/>
              </a:rPr>
              <a:t>t</a:t>
            </a:r>
            <a:r>
              <a:rPr b="0" lang="ru-RU" sz="4400" strike="noStrike" u="none">
                <a:solidFill>
                  <a:srgbClr val="000000"/>
                </a:solidFill>
                <a:uFillTx/>
                <a:latin typeface="Arial"/>
              </a:rPr>
              <a:t>e</a:t>
            </a:r>
            <a:r>
              <a:rPr b="0" lang="ru-RU" sz="4400" strike="noStrike" u="none">
                <a:solidFill>
                  <a:srgbClr val="000000"/>
                </a:solidFill>
                <a:uFillTx/>
                <a:latin typeface="Arial"/>
              </a:rPr>
              <a:t>x</a:t>
            </a:r>
            <a:r>
              <a:rPr b="0" lang="ru-RU" sz="4400" strike="noStrike" u="none">
                <a:solidFill>
                  <a:srgbClr val="000000"/>
                </a:solidFill>
                <a:uFillTx/>
                <a:latin typeface="Arial"/>
              </a:rPr>
              <a:t>t </a:t>
            </a:r>
            <a:r>
              <a:rPr b="0" lang="ru-RU" sz="4400" strike="noStrike" u="none">
                <a:solidFill>
                  <a:srgbClr val="000000"/>
                </a:solidFill>
                <a:uFillTx/>
                <a:latin typeface="Arial"/>
              </a:rPr>
              <a:t>f</a:t>
            </a:r>
            <a:r>
              <a:rPr b="0" lang="ru-RU" sz="4400" strike="noStrike" u="none">
                <a:solidFill>
                  <a:srgbClr val="000000"/>
                </a:solidFill>
                <a:uFillTx/>
                <a:latin typeface="Arial"/>
              </a:rPr>
              <a:t>o</a:t>
            </a:r>
            <a:r>
              <a:rPr b="0" lang="ru-RU" sz="4400" strike="noStrike" u="none">
                <a:solidFill>
                  <a:srgbClr val="000000"/>
                </a:solidFill>
                <a:uFillTx/>
                <a:latin typeface="Arial"/>
              </a:rPr>
              <a:t>r</a:t>
            </a:r>
            <a:r>
              <a:rPr b="0" lang="ru-RU" sz="4400" strike="noStrike" u="none">
                <a:solidFill>
                  <a:srgbClr val="000000"/>
                </a:solidFill>
                <a:uFillTx/>
                <a:latin typeface="Arial"/>
              </a:rPr>
              <a:t>m</a:t>
            </a:r>
            <a:r>
              <a:rPr b="0" lang="ru-RU" sz="4400" strike="noStrike" u="none">
                <a:solidFill>
                  <a:srgbClr val="000000"/>
                </a:solidFill>
                <a:uFillTx/>
                <a:latin typeface="Arial"/>
              </a:rPr>
              <a:t>a</a:t>
            </a:r>
            <a:r>
              <a:rPr b="0" lang="ru-RU" sz="4400" strike="noStrike" u="none">
                <a:solidFill>
                  <a:srgbClr val="000000"/>
                </a:solidFill>
                <a:uFillTx/>
                <a:latin typeface="Arial"/>
              </a:rPr>
              <a:t>t</a:t>
            </a:r>
            <a:endParaRPr b="0" lang="ru-RU" sz="4400" strike="noStrike" u="none">
              <a:solidFill>
                <a:srgbClr val="000000"/>
              </a:solidFill>
              <a:uFillTx/>
              <a:latin typeface="Arial"/>
            </a:endParaRPr>
          </a:p>
        </p:txBody>
      </p:sp>
      <p:sp>
        <p:nvSpPr>
          <p:cNvPr id="11" name="PlaceHolder 2"/>
          <p:cNvSpPr>
            <a:spLocks noGrp="1"/>
          </p:cNvSpPr>
          <p:nvPr>
            <p:ph type="ftr" idx="7"/>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2" name="PlaceHolder 3"/>
          <p:cNvSpPr>
            <a:spLocks noGrp="1"/>
          </p:cNvSpPr>
          <p:nvPr>
            <p:ph type="sldNum" idx="8"/>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A74AA680-EAFE-43E7-BC0A-99E5B8338628}"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3" name="PlaceHolder 4"/>
          <p:cNvSpPr>
            <a:spLocks noGrp="1"/>
          </p:cNvSpPr>
          <p:nvPr>
            <p:ph type="dt" idx="9"/>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49" name="PlaceHolder 2"/>
          <p:cNvSpPr>
            <a:spLocks noGrp="1"/>
          </p:cNvSpPr>
          <p:nvPr>
            <p:ph type="ftr" idx="88"/>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50" name="PlaceHolder 3"/>
          <p:cNvSpPr>
            <a:spLocks noGrp="1"/>
          </p:cNvSpPr>
          <p:nvPr>
            <p:ph type="sldNum" idx="89"/>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9177E848-DF1E-42A9-A4DA-4C21884D6E6A}"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51" name="PlaceHolder 4"/>
          <p:cNvSpPr>
            <a:spLocks noGrp="1"/>
          </p:cNvSpPr>
          <p:nvPr>
            <p:ph type="dt" idx="90"/>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8"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54" name="PlaceHolder 2"/>
          <p:cNvSpPr>
            <a:spLocks noGrp="1"/>
          </p:cNvSpPr>
          <p:nvPr>
            <p:ph type="ftr" idx="91"/>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55" name="PlaceHolder 3"/>
          <p:cNvSpPr>
            <a:spLocks noGrp="1"/>
          </p:cNvSpPr>
          <p:nvPr>
            <p:ph type="sldNum" idx="92"/>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B90E8D1C-200A-44AB-899A-479664D20D19}"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56" name="PlaceHolder 4"/>
          <p:cNvSpPr>
            <a:spLocks noGrp="1"/>
          </p:cNvSpPr>
          <p:nvPr>
            <p:ph type="dt" idx="93"/>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10"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59" name="PlaceHolder 2"/>
          <p:cNvSpPr>
            <a:spLocks noGrp="1"/>
          </p:cNvSpPr>
          <p:nvPr>
            <p:ph type="ftr" idx="94"/>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60" name="PlaceHolder 3"/>
          <p:cNvSpPr>
            <a:spLocks noGrp="1"/>
          </p:cNvSpPr>
          <p:nvPr>
            <p:ph type="sldNum" idx="95"/>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CDFCCFDE-3D69-4F90-B240-1C35A2AE3F5C}"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61" name="PlaceHolder 4"/>
          <p:cNvSpPr>
            <a:spLocks noGrp="1"/>
          </p:cNvSpPr>
          <p:nvPr>
            <p:ph type="dt" idx="96"/>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12"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64" name="PlaceHolder 2"/>
          <p:cNvSpPr>
            <a:spLocks noGrp="1"/>
          </p:cNvSpPr>
          <p:nvPr>
            <p:ph type="ftr" idx="97"/>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65" name="PlaceHolder 3"/>
          <p:cNvSpPr>
            <a:spLocks noGrp="1"/>
          </p:cNvSpPr>
          <p:nvPr>
            <p:ph type="sldNum" idx="98"/>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1103DD8F-1651-47F9-95D2-50ED3031339D}"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66" name="PlaceHolder 4"/>
          <p:cNvSpPr>
            <a:spLocks noGrp="1"/>
          </p:cNvSpPr>
          <p:nvPr>
            <p:ph type="dt" idx="99"/>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14"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69" name="PlaceHolder 2"/>
          <p:cNvSpPr>
            <a:spLocks noGrp="1"/>
          </p:cNvSpPr>
          <p:nvPr>
            <p:ph type="ftr" idx="100"/>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70" name="PlaceHolder 3"/>
          <p:cNvSpPr>
            <a:spLocks noGrp="1"/>
          </p:cNvSpPr>
          <p:nvPr>
            <p:ph type="sldNum" idx="101"/>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FF2541D4-B901-4FD5-9E3A-0441E52EEA4A}"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71" name="PlaceHolder 4"/>
          <p:cNvSpPr>
            <a:spLocks noGrp="1"/>
          </p:cNvSpPr>
          <p:nvPr>
            <p:ph type="dt" idx="102"/>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16"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74" name="PlaceHolder 2"/>
          <p:cNvSpPr>
            <a:spLocks noGrp="1"/>
          </p:cNvSpPr>
          <p:nvPr>
            <p:ph type="ftr" idx="103"/>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75" name="PlaceHolder 3"/>
          <p:cNvSpPr>
            <a:spLocks noGrp="1"/>
          </p:cNvSpPr>
          <p:nvPr>
            <p:ph type="sldNum" idx="104"/>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013B79DC-2ED8-4824-9BFC-643BADEB168F}"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76" name="PlaceHolder 4"/>
          <p:cNvSpPr>
            <a:spLocks noGrp="1"/>
          </p:cNvSpPr>
          <p:nvPr>
            <p:ph type="dt" idx="105"/>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18"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79" name="PlaceHolder 2"/>
          <p:cNvSpPr>
            <a:spLocks noGrp="1"/>
          </p:cNvSpPr>
          <p:nvPr>
            <p:ph type="ftr" idx="106"/>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80" name="PlaceHolder 3"/>
          <p:cNvSpPr>
            <a:spLocks noGrp="1"/>
          </p:cNvSpPr>
          <p:nvPr>
            <p:ph type="sldNum" idx="107"/>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A1119786-5BF3-4EFB-BBCA-CA38C7A13D6F}"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81" name="PlaceHolder 4"/>
          <p:cNvSpPr>
            <a:spLocks noGrp="1"/>
          </p:cNvSpPr>
          <p:nvPr>
            <p:ph type="dt" idx="108"/>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20"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8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trike="noStrike" u="none">
                <a:solidFill>
                  <a:srgbClr val="000000"/>
                </a:solidFill>
                <a:uFillTx/>
                <a:latin typeface="Arial"/>
              </a:rPr>
              <a:t>Click to edit the outline text format</a:t>
            </a:r>
            <a:endParaRPr b="0" lang="ru-RU"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ru-RU" sz="2800" strike="noStrike" u="none">
                <a:solidFill>
                  <a:srgbClr val="000000"/>
                </a:solidFill>
                <a:uFillTx/>
                <a:latin typeface="Arial"/>
              </a:rPr>
              <a:t>Second Outline Level</a:t>
            </a:r>
            <a:endParaRPr b="0" lang="ru-RU"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ru-RU" sz="2400" strike="noStrike" u="none">
                <a:solidFill>
                  <a:srgbClr val="000000"/>
                </a:solidFill>
                <a:uFillTx/>
                <a:latin typeface="Arial"/>
              </a:rPr>
              <a:t>Third Outline Level</a:t>
            </a:r>
            <a:endParaRPr b="0" lang="ru-RU"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ru-RU" sz="2000" strike="noStrike" u="none">
                <a:solidFill>
                  <a:srgbClr val="000000"/>
                </a:solidFill>
                <a:uFillTx/>
                <a:latin typeface="Arial"/>
              </a:rPr>
              <a:t>Fourth Outline Level</a:t>
            </a:r>
            <a:endParaRPr b="0" lang="ru-RU"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ru-RU" sz="2000" strike="noStrike" u="none">
                <a:solidFill>
                  <a:srgbClr val="000000"/>
                </a:solidFill>
                <a:uFillTx/>
                <a:latin typeface="Arial"/>
              </a:rPr>
              <a:t>Fifth Outline Level</a:t>
            </a:r>
            <a:endParaRPr b="0" lang="ru-RU"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ru-RU" sz="2000" strike="noStrike" u="none">
                <a:solidFill>
                  <a:srgbClr val="000000"/>
                </a:solidFill>
                <a:uFillTx/>
                <a:latin typeface="Arial"/>
              </a:rPr>
              <a:t>Sixth Outline Level</a:t>
            </a:r>
            <a:endParaRPr b="0" lang="ru-RU"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ru-RU" sz="2000" strike="noStrike" u="none">
                <a:solidFill>
                  <a:srgbClr val="000000"/>
                </a:solidFill>
                <a:uFillTx/>
                <a:latin typeface="Arial"/>
              </a:rPr>
              <a:t>Seventh Outline Level</a:t>
            </a:r>
            <a:endParaRPr b="0" lang="ru-RU" sz="2000" strike="noStrike" u="none">
              <a:solidFill>
                <a:srgbClr val="000000"/>
              </a:solidFill>
              <a:uFillTx/>
              <a:latin typeface="Arial"/>
            </a:endParaRPr>
          </a:p>
        </p:txBody>
      </p:sp>
      <p:sp>
        <p:nvSpPr>
          <p:cNvPr id="185" name="PlaceHolder 3"/>
          <p:cNvSpPr>
            <a:spLocks noGrp="1"/>
          </p:cNvSpPr>
          <p:nvPr>
            <p:ph type="ftr" idx="109"/>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86" name="PlaceHolder 4"/>
          <p:cNvSpPr>
            <a:spLocks noGrp="1"/>
          </p:cNvSpPr>
          <p:nvPr>
            <p:ph type="sldNum" idx="110"/>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7045BA52-D4CA-4FD2-B888-7B77813172DB}"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87" name="PlaceHolder 5"/>
          <p:cNvSpPr>
            <a:spLocks noGrp="1"/>
          </p:cNvSpPr>
          <p:nvPr>
            <p:ph type="dt" idx="111"/>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22"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9"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90" name="PlaceHolder 2"/>
          <p:cNvSpPr>
            <a:spLocks noGrp="1"/>
          </p:cNvSpPr>
          <p:nvPr>
            <p:ph type="ftr" idx="112"/>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91" name="PlaceHolder 3"/>
          <p:cNvSpPr>
            <a:spLocks noGrp="1"/>
          </p:cNvSpPr>
          <p:nvPr>
            <p:ph type="sldNum" idx="113"/>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770BB2C0-8197-499D-B267-1F54CD68C96F}"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92" name="PlaceHolder 4"/>
          <p:cNvSpPr>
            <a:spLocks noGrp="1"/>
          </p:cNvSpPr>
          <p:nvPr>
            <p:ph type="dt" idx="114"/>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
        <p:nvSpPr>
          <p:cNvPr id="19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trike="noStrike" u="none">
                <a:solidFill>
                  <a:srgbClr val="000000"/>
                </a:solidFill>
                <a:uFillTx/>
                <a:latin typeface="Arial"/>
              </a:rPr>
              <a:t>Click to edit the outline text format</a:t>
            </a:r>
            <a:endParaRPr b="0" lang="ru-RU"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ru-RU" sz="2800" strike="noStrike" u="none">
                <a:solidFill>
                  <a:srgbClr val="000000"/>
                </a:solidFill>
                <a:uFillTx/>
                <a:latin typeface="Arial"/>
              </a:rPr>
              <a:t>Second Outline Level</a:t>
            </a:r>
            <a:endParaRPr b="0" lang="ru-RU"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ru-RU" sz="2400" strike="noStrike" u="none">
                <a:solidFill>
                  <a:srgbClr val="000000"/>
                </a:solidFill>
                <a:uFillTx/>
                <a:latin typeface="Arial"/>
              </a:rPr>
              <a:t>Third Outline Level</a:t>
            </a:r>
            <a:endParaRPr b="0" lang="ru-RU"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ru-RU" sz="2000" strike="noStrike" u="none">
                <a:solidFill>
                  <a:srgbClr val="000000"/>
                </a:solidFill>
                <a:uFillTx/>
                <a:latin typeface="Arial"/>
              </a:rPr>
              <a:t>Fourth Outline Level</a:t>
            </a:r>
            <a:endParaRPr b="0" lang="ru-RU"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ru-RU" sz="2000" strike="noStrike" u="none">
                <a:solidFill>
                  <a:srgbClr val="000000"/>
                </a:solidFill>
                <a:uFillTx/>
                <a:latin typeface="Arial"/>
              </a:rPr>
              <a:t>Fifth Outline Level</a:t>
            </a:r>
            <a:endParaRPr b="0" lang="ru-RU"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ru-RU" sz="2000" strike="noStrike" u="none">
                <a:solidFill>
                  <a:srgbClr val="000000"/>
                </a:solidFill>
                <a:uFillTx/>
                <a:latin typeface="Arial"/>
              </a:rPr>
              <a:t>Sixth Outline Level</a:t>
            </a:r>
            <a:endParaRPr b="0" lang="ru-RU"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ru-RU" sz="2000" strike="noStrike" u="none">
                <a:solidFill>
                  <a:srgbClr val="000000"/>
                </a:solidFill>
                <a:uFillTx/>
                <a:latin typeface="Arial"/>
              </a:rPr>
              <a:t>Seventh Outline Level</a:t>
            </a:r>
            <a:endParaRPr b="0" lang="ru-RU"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24"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16" name="PlaceHolder 2"/>
          <p:cNvSpPr>
            <a:spLocks noGrp="1"/>
          </p:cNvSpPr>
          <p:nvPr>
            <p:ph type="ftr" idx="10"/>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17" name="PlaceHolder 3"/>
          <p:cNvSpPr>
            <a:spLocks noGrp="1"/>
          </p:cNvSpPr>
          <p:nvPr>
            <p:ph type="sldNum" idx="11"/>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825B14E5-0338-4796-A8AD-5CC2999BE5E9}"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18" name="PlaceHolder 4"/>
          <p:cNvSpPr>
            <a:spLocks noGrp="1"/>
          </p:cNvSpPr>
          <p:nvPr>
            <p:ph type="dt" idx="12"/>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21" name="PlaceHolder 2"/>
          <p:cNvSpPr>
            <a:spLocks noGrp="1"/>
          </p:cNvSpPr>
          <p:nvPr>
            <p:ph type="ftr" idx="13"/>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22" name="PlaceHolder 3"/>
          <p:cNvSpPr>
            <a:spLocks noGrp="1"/>
          </p:cNvSpPr>
          <p:nvPr>
            <p:ph type="sldNum" idx="14"/>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D6BDAABA-C15B-4A2B-8DD1-6E9CAECD0814}"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23" name="PlaceHolder 4"/>
          <p:cNvSpPr>
            <a:spLocks noGrp="1"/>
          </p:cNvSpPr>
          <p:nvPr>
            <p:ph type="dt" idx="15"/>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26"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trike="noStrike" u="none">
                <a:solidFill>
                  <a:srgbClr val="000000"/>
                </a:solidFill>
                <a:uFillTx/>
                <a:latin typeface="Arial"/>
              </a:rPr>
              <a:t>Click to edit the outline text format</a:t>
            </a:r>
            <a:endParaRPr b="0" lang="ru-RU"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ru-RU" sz="2800" strike="noStrike" u="none">
                <a:solidFill>
                  <a:srgbClr val="000000"/>
                </a:solidFill>
                <a:uFillTx/>
                <a:latin typeface="Arial"/>
              </a:rPr>
              <a:t>Second Outline Level</a:t>
            </a:r>
            <a:endParaRPr b="0" lang="ru-RU"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ru-RU" sz="2400" strike="noStrike" u="none">
                <a:solidFill>
                  <a:srgbClr val="000000"/>
                </a:solidFill>
                <a:uFillTx/>
                <a:latin typeface="Arial"/>
              </a:rPr>
              <a:t>Third Outline Level</a:t>
            </a:r>
            <a:endParaRPr b="0" lang="ru-RU"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ru-RU" sz="2000" strike="noStrike" u="none">
                <a:solidFill>
                  <a:srgbClr val="000000"/>
                </a:solidFill>
                <a:uFillTx/>
                <a:latin typeface="Arial"/>
              </a:rPr>
              <a:t>Fourth Outline Level</a:t>
            </a:r>
            <a:endParaRPr b="0" lang="ru-RU"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ru-RU" sz="2000" strike="noStrike" u="none">
                <a:solidFill>
                  <a:srgbClr val="000000"/>
                </a:solidFill>
                <a:uFillTx/>
                <a:latin typeface="Arial"/>
              </a:rPr>
              <a:t>Fifth Outline Level</a:t>
            </a:r>
            <a:endParaRPr b="0" lang="ru-RU"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ru-RU" sz="2000" strike="noStrike" u="none">
                <a:solidFill>
                  <a:srgbClr val="000000"/>
                </a:solidFill>
                <a:uFillTx/>
                <a:latin typeface="Arial"/>
              </a:rPr>
              <a:t>Sixth Outline Level</a:t>
            </a:r>
            <a:endParaRPr b="0" lang="ru-RU"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ru-RU" sz="2000" strike="noStrike" u="none">
                <a:solidFill>
                  <a:srgbClr val="000000"/>
                </a:solidFill>
                <a:uFillTx/>
                <a:latin typeface="Arial"/>
              </a:rPr>
              <a:t>Seventh Outline Level</a:t>
            </a:r>
            <a:endParaRPr b="0" lang="ru-RU" sz="2000" strike="noStrike" u="none">
              <a:solidFill>
                <a:srgbClr val="000000"/>
              </a:solidFill>
              <a:uFillTx/>
              <a:latin typeface="Arial"/>
            </a:endParaRPr>
          </a:p>
        </p:txBody>
      </p:sp>
      <p:sp>
        <p:nvSpPr>
          <p:cNvPr id="27" name="PlaceHolder 3"/>
          <p:cNvSpPr>
            <a:spLocks noGrp="1"/>
          </p:cNvSpPr>
          <p:nvPr>
            <p:ph type="ftr" idx="16"/>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28" name="PlaceHolder 4"/>
          <p:cNvSpPr>
            <a:spLocks noGrp="1"/>
          </p:cNvSpPr>
          <p:nvPr>
            <p:ph type="sldNum" idx="17"/>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4432D31D-6914-428B-BB6B-F37102A27E1F}"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29" name="PlaceHolder 5"/>
          <p:cNvSpPr>
            <a:spLocks noGrp="1"/>
          </p:cNvSpPr>
          <p:nvPr>
            <p:ph type="dt" idx="18"/>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 id="2147483660"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34" name="PlaceHolder 2"/>
          <p:cNvSpPr>
            <a:spLocks noGrp="1"/>
          </p:cNvSpPr>
          <p:nvPr>
            <p:ph type="ftr" idx="19"/>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35" name="PlaceHolder 3"/>
          <p:cNvSpPr>
            <a:spLocks noGrp="1"/>
          </p:cNvSpPr>
          <p:nvPr>
            <p:ph type="sldNum" idx="20"/>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05B39601-87F2-46AA-9ABE-F1BBC8503A22}"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36" name="PlaceHolder 4"/>
          <p:cNvSpPr>
            <a:spLocks noGrp="1"/>
          </p:cNvSpPr>
          <p:nvPr>
            <p:ph type="dt" idx="21"/>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2"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39" name="PlaceHolder 2"/>
          <p:cNvSpPr>
            <a:spLocks noGrp="1"/>
          </p:cNvSpPr>
          <p:nvPr>
            <p:ph type="ftr" idx="22"/>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40" name="PlaceHolder 3"/>
          <p:cNvSpPr>
            <a:spLocks noGrp="1"/>
          </p:cNvSpPr>
          <p:nvPr>
            <p:ph type="sldNum" idx="23"/>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3FD038FC-E04F-4A9C-B001-1A4FD3B03819}"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41" name="PlaceHolder 4"/>
          <p:cNvSpPr>
            <a:spLocks noGrp="1"/>
          </p:cNvSpPr>
          <p:nvPr>
            <p:ph type="dt" idx="24"/>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4"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838080" y="365040"/>
            <a:ext cx="10511640" cy="1321560"/>
          </a:xfrm>
          <a:prstGeom prst="rect">
            <a:avLst/>
          </a:prstGeom>
          <a:noFill/>
          <a:ln w="0">
            <a:noFill/>
          </a:ln>
        </p:spPr>
        <p:txBody>
          <a:bodyPr lIns="0" rIns="0" tIns="0" bIns="0" anchor="ctr">
            <a:noAutofit/>
          </a:bodyPr>
          <a:p>
            <a:pPr indent="0" algn="ctr">
              <a:buNone/>
            </a:pPr>
            <a:r>
              <a:rPr b="0" lang="ru-RU" sz="4400" strike="noStrike" u="none">
                <a:solidFill>
                  <a:srgbClr val="000000"/>
                </a:solidFill>
                <a:uFillTx/>
                <a:latin typeface="Arial"/>
              </a:rPr>
              <a:t>Click to edit the title text format</a:t>
            </a:r>
            <a:endParaRPr b="0" lang="ru-RU" sz="4400" strike="noStrike" u="none">
              <a:solidFill>
                <a:srgbClr val="000000"/>
              </a:solidFill>
              <a:uFillTx/>
              <a:latin typeface="Arial"/>
            </a:endParaRPr>
          </a:p>
        </p:txBody>
      </p:sp>
      <p:sp>
        <p:nvSpPr>
          <p:cNvPr id="44" name="PlaceHolder 2"/>
          <p:cNvSpPr>
            <a:spLocks noGrp="1"/>
          </p:cNvSpPr>
          <p:nvPr>
            <p:ph type="ftr" idx="25"/>
          </p:nvPr>
        </p:nvSpPr>
        <p:spPr>
          <a:xfrm>
            <a:off x="4038480" y="6356520"/>
            <a:ext cx="4110840" cy="361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uFillTx/>
                <a:latin typeface="Calibri"/>
              </a:rPr>
              <a:t>&lt;footer&gt;</a:t>
            </a:r>
            <a:endParaRPr b="0" lang="ru-RU" sz="1200" strike="noStrike" u="none">
              <a:solidFill>
                <a:srgbClr val="000000"/>
              </a:solidFill>
              <a:uFillTx/>
              <a:latin typeface="Times New Roman"/>
            </a:endParaRPr>
          </a:p>
        </p:txBody>
      </p:sp>
      <p:sp>
        <p:nvSpPr>
          <p:cNvPr id="45" name="PlaceHolder 3"/>
          <p:cNvSpPr>
            <a:spLocks noGrp="1"/>
          </p:cNvSpPr>
          <p:nvPr>
            <p:ph type="sldNum" idx="26"/>
          </p:nvPr>
        </p:nvSpPr>
        <p:spPr>
          <a:xfrm>
            <a:off x="8610480" y="6356520"/>
            <a:ext cx="2739240" cy="361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Calibri"/>
              </a:defRPr>
            </a:lvl1pPr>
          </a:lstStyle>
          <a:p>
            <a:pPr indent="0" algn="r" defTabSz="914400">
              <a:lnSpc>
                <a:spcPct val="100000"/>
              </a:lnSpc>
              <a:buNone/>
              <a:tabLst>
                <a:tab algn="l" pos="0"/>
              </a:tabLst>
            </a:pPr>
            <a:fld id="{BE769C42-5DC3-4597-868F-3FE8C7C98ED6}" type="slidenum">
              <a:rPr b="0" lang="en-US" sz="1200" strike="noStrike" u="none">
                <a:solidFill>
                  <a:schemeClr val="dk1">
                    <a:tint val="75000"/>
                  </a:schemeClr>
                </a:solidFill>
                <a:uFillTx/>
                <a:latin typeface="Calibri"/>
              </a:rPr>
              <a:t>&lt;number&gt;</a:t>
            </a:fld>
            <a:endParaRPr b="0" lang="ru-RU" sz="1200" strike="noStrike" u="none">
              <a:solidFill>
                <a:srgbClr val="000000"/>
              </a:solidFill>
              <a:uFillTx/>
              <a:latin typeface="Times New Roman"/>
            </a:endParaRPr>
          </a:p>
        </p:txBody>
      </p:sp>
      <p:sp>
        <p:nvSpPr>
          <p:cNvPr id="46" name="PlaceHolder 4"/>
          <p:cNvSpPr>
            <a:spLocks noGrp="1"/>
          </p:cNvSpPr>
          <p:nvPr>
            <p:ph type="dt" idx="27"/>
          </p:nvPr>
        </p:nvSpPr>
        <p:spPr>
          <a:xfrm>
            <a:off x="838080" y="6356520"/>
            <a:ext cx="2739240" cy="361080"/>
          </a:xfrm>
          <a:prstGeom prst="rect">
            <a:avLst/>
          </a:prstGeom>
          <a:noFill/>
          <a:ln w="0">
            <a:noFill/>
          </a:ln>
        </p:spPr>
        <p:txBody>
          <a:bodyPr lIns="91440" rIns="91440" tIns="45720" bIns="45720" anchor="ctr">
            <a:noAutofit/>
          </a:bodyPr>
          <a:lstStyle>
            <a:lvl1pPr indent="0">
              <a:buNone/>
              <a:defRPr b="0" lang="ru-RU" sz="1400" strike="noStrike" u="none">
                <a:solidFill>
                  <a:srgbClr val="000000"/>
                </a:solidFill>
                <a:uFillTx/>
                <a:latin typeface="Times New Roman"/>
              </a:defRPr>
            </a:lvl1pPr>
          </a:lstStyle>
          <a:p>
            <a:pPr indent="0">
              <a:buNone/>
            </a:pPr>
            <a:r>
              <a:rPr b="0" lang="ru-RU" sz="1400" strike="noStrike" u="none">
                <a:solidFill>
                  <a:srgbClr val="000000"/>
                </a:solidFill>
                <a:uFillTx/>
                <a:latin typeface="Times New Roman"/>
              </a:rPr>
              <a:t>&lt;date/time&gt;</a:t>
            </a:r>
            <a:endParaRPr b="0" lang="ru-RU"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6"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slideLayout" Target="../slideLayouts/slideLayout7.xml"/>
</Relationships>
</file>

<file path=ppt/slides/_rels/slide11.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video" Target="../media/media15.mp4"/><Relationship Id="rId5" Type="http://schemas.microsoft.com/office/2007/relationships/media" Target="../media/media15.mp4"/><Relationship Id="rId6" Type="http://schemas.openxmlformats.org/officeDocument/2006/relationships/image" Target="../media/image7.png"/><Relationship Id="rId7" Type="http://schemas.openxmlformats.org/officeDocument/2006/relationships/slideLayout" Target="../slideLayouts/slideLayout7.xml"/>
</Relationships>
</file>

<file path=ppt/slides/_rels/slide12.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video" Target="../media/media16.mp4"/><Relationship Id="rId5" Type="http://schemas.microsoft.com/office/2007/relationships/media" Target="../media/media16.mp4"/><Relationship Id="rId6" Type="http://schemas.openxmlformats.org/officeDocument/2006/relationships/image" Target="../media/image7.png"/><Relationship Id="rId7" Type="http://schemas.openxmlformats.org/officeDocument/2006/relationships/slideLayout" Target="../slideLayouts/slideLayout7.xml"/>
</Relationships>
</file>

<file path=ppt/slides/_rels/slide13.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video" Target="../media/media17.mp4"/><Relationship Id="rId5" Type="http://schemas.microsoft.com/office/2007/relationships/media" Target="../media/media17.mp4"/><Relationship Id="rId6" Type="http://schemas.openxmlformats.org/officeDocument/2006/relationships/image" Target="../media/image7.png"/><Relationship Id="rId7" Type="http://schemas.openxmlformats.org/officeDocument/2006/relationships/slideLayout" Target="../slideLayouts/slideLayout7.xml"/>
</Relationships>
</file>

<file path=ppt/slides/_rels/slide1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video" Target="../media/media18.mp4"/><Relationship Id="rId3" Type="http://schemas.microsoft.com/office/2007/relationships/media" Target="../media/media18.mp4"/><Relationship Id="rId4" Type="http://schemas.openxmlformats.org/officeDocument/2006/relationships/image" Target="../media/image7.png"/><Relationship Id="rId5" Type="http://schemas.openxmlformats.org/officeDocument/2006/relationships/slideLayout" Target="../slideLayouts/slideLayout39.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9.png"/><Relationship Id="rId3" Type="http://schemas.openxmlformats.org/officeDocument/2006/relationships/slideLayout" Target="../slideLayouts/slideLayout39.xml"/>
</Relationships>
</file>

<file path=ppt/slides/_rels/slide2.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7.xml"/>
</Relationships>
</file>

<file path=ppt/slides/_rels/slide3.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video" Target="../media/media6.mp4"/><Relationship Id="rId5" Type="http://schemas.microsoft.com/office/2007/relationships/media" Target="../media/media6.mp4"/><Relationship Id="rId6" Type="http://schemas.openxmlformats.org/officeDocument/2006/relationships/image" Target="../media/image7.png"/><Relationship Id="rId7" Type="http://schemas.openxmlformats.org/officeDocument/2006/relationships/slideLayout" Target="../slideLayouts/slideLayout7.xml"/>
</Relationships>
</file>

<file path=ppt/slides/_rels/slide4.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video" Target="../media/media8.mp4"/><Relationship Id="rId5" Type="http://schemas.microsoft.com/office/2007/relationships/media" Target="../media/media8.mp4"/><Relationship Id="rId6" Type="http://schemas.openxmlformats.org/officeDocument/2006/relationships/image" Target="../media/image7.png"/><Relationship Id="rId7"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video" Target="../media/media9.mp4"/><Relationship Id="rId5" Type="http://schemas.microsoft.com/office/2007/relationships/media" Target="../media/media9.mp4"/><Relationship Id="rId6" Type="http://schemas.openxmlformats.org/officeDocument/2006/relationships/image" Target="../media/image7.png"/><Relationship Id="rId7"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slideLayout" Target="../slideLayouts/slideLayout7.xml"/>
</Relationships>
</file>

<file path=ppt/slides/_rels/slide7.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slideLayout" Target="../slideLayouts/slideLayout7.xml"/>
</Relationships>
</file>

<file path=ppt/slides/_rels/slide8.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video" Target="../media/media12.mp4"/><Relationship Id="rId5" Type="http://schemas.microsoft.com/office/2007/relationships/media" Target="../media/media12.mp4"/><Relationship Id="rId6" Type="http://schemas.openxmlformats.org/officeDocument/2006/relationships/image" Target="../media/image7.png"/><Relationship Id="rId7" Type="http://schemas.openxmlformats.org/officeDocument/2006/relationships/slideLayout" Target="../slideLayouts/slideLayout7.xml"/>
</Relationships>
</file>

<file path=ppt/slides/_rels/slide9.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video" Target="../media/media13.mp4"/><Relationship Id="rId5" Type="http://schemas.microsoft.com/office/2007/relationships/media" Target="../media/media13.mp4"/><Relationship Id="rId6" Type="http://schemas.openxmlformats.org/officeDocument/2006/relationships/image" Target="../media/image7.png"/><Relationship Id="rId7" Type="http://schemas.openxmlformats.org/officeDocument/2006/relationships/slideLayout" Target="../slideLayouts/slideLayout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5" name="Прямоугольник 1"/>
          <p:cNvSpPr/>
          <p:nvPr/>
        </p:nvSpPr>
        <p:spPr>
          <a:xfrm>
            <a:off x="-39240" y="-203040"/>
            <a:ext cx="1285560" cy="7136640"/>
          </a:xfrm>
          <a:prstGeom prst="rect">
            <a:avLst/>
          </a:prstGeom>
          <a:solidFill>
            <a:schemeClr val="accent1"/>
          </a:solidFill>
          <a:ln w="12600">
            <a:solidFill>
              <a:srgbClr val="173b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196" name="Rectangle 11">
            <a:extLst>
              <a:ext uri="{C183D7F6-B498-43B3-948B-1728B52AA6E4}">
                <adec:decorative xmlns:adec="http://schemas.microsoft.com/office/drawing/2017/decorative" val="1"/>
              </a:ext>
            </a:extLst>
          </p:cNvPr>
          <p:cNvSpPr/>
          <p:nvPr/>
        </p:nvSpPr>
        <p:spPr>
          <a:xfrm>
            <a:off x="1440" y="0"/>
            <a:ext cx="12184920" cy="6854040"/>
          </a:xfrm>
          <a:prstGeom prst="rect">
            <a:avLst/>
          </a:prstGeom>
          <a:noFill/>
          <a:ln w="12600">
            <a:noFill/>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Calibri"/>
              <a:ea typeface="DejaVu Sans"/>
            </a:endParaRPr>
          </a:p>
        </p:txBody>
      </p:sp>
      <p:pic>
        <p:nvPicPr>
          <p:cNvPr id="197" name="Рисунок 6" descr=""/>
          <p:cNvPicPr/>
          <p:nvPr/>
        </p:nvPicPr>
        <p:blipFill>
          <a:blip r:embed="rId1"/>
          <a:srcRect l="71" t="0" r="71" b="0"/>
          <a:stretch/>
        </p:blipFill>
        <p:spPr>
          <a:xfrm>
            <a:off x="698760" y="1440"/>
            <a:ext cx="12188160" cy="6852600"/>
          </a:xfrm>
          <a:prstGeom prst="rect">
            <a:avLst/>
          </a:prstGeom>
          <a:ln w="0">
            <a:solidFill>
              <a:srgbClr val="102b6a"/>
            </a:solidFill>
          </a:ln>
        </p:spPr>
      </p:pic>
      <p:sp>
        <p:nvSpPr>
          <p:cNvPr id="198" name="Скругленный прямоугольник 7"/>
          <p:cNvSpPr/>
          <p:nvPr/>
        </p:nvSpPr>
        <p:spPr>
          <a:xfrm>
            <a:off x="698760" y="626400"/>
            <a:ext cx="10790280" cy="1042200"/>
          </a:xfrm>
          <a:prstGeom prst="roundRect">
            <a:avLst>
              <a:gd name="adj" fmla="val 16667"/>
            </a:avLst>
          </a:prstGeom>
          <a:noFill/>
          <a:ln w="19080">
            <a:solidFill>
              <a:srgbClr val="ffffff"/>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pic>
        <p:nvPicPr>
          <p:cNvPr id="199" name="Рисунок 9" descr="Изображение выглядит как текст&#10;&#10;Автоматически созданное описание"/>
          <p:cNvPicPr/>
          <p:nvPr/>
        </p:nvPicPr>
        <p:blipFill>
          <a:blip r:embed="rId2"/>
          <a:stretch/>
        </p:blipFill>
        <p:spPr>
          <a:xfrm>
            <a:off x="1021320" y="894240"/>
            <a:ext cx="1807200" cy="506160"/>
          </a:xfrm>
          <a:prstGeom prst="rect">
            <a:avLst/>
          </a:prstGeom>
          <a:ln w="0">
            <a:noFill/>
          </a:ln>
        </p:spPr>
      </p:pic>
      <p:sp>
        <p:nvSpPr>
          <p:cNvPr id="200" name="TextBox 17"/>
          <p:cNvSpPr/>
          <p:nvPr/>
        </p:nvSpPr>
        <p:spPr>
          <a:xfrm>
            <a:off x="698760" y="2652840"/>
            <a:ext cx="9269640" cy="76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ru-RU" sz="4400" strike="noStrike" u="none">
                <a:ln>
                  <a:solidFill>
                    <a:srgbClr val="000000"/>
                  </a:solidFill>
                </a:ln>
                <a:solidFill>
                  <a:srgbClr val="ffffff"/>
                </a:solidFill>
                <a:uFillTx/>
                <a:latin typeface="Arial"/>
                <a:ea typeface="DejaVu Sans"/>
              </a:rPr>
              <a:t>Проникновение и раздевание</a:t>
            </a:r>
            <a:endParaRPr b="0" lang="ru-RU" sz="4400" strike="noStrike" u="none">
              <a:solidFill>
                <a:srgbClr val="000000"/>
              </a:solidFill>
              <a:uFillTx/>
              <a:latin typeface="Arial"/>
            </a:endParaRPr>
          </a:p>
        </p:txBody>
      </p:sp>
      <p:sp>
        <p:nvSpPr>
          <p:cNvPr id="201" name="TextBox 18"/>
          <p:cNvSpPr/>
          <p:nvPr/>
        </p:nvSpPr>
        <p:spPr>
          <a:xfrm>
            <a:off x="565920" y="5563440"/>
            <a:ext cx="919944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ru-RU" sz="2000" strike="noStrike" u="none">
                <a:solidFill>
                  <a:schemeClr val="lt1"/>
                </a:solidFill>
                <a:uFillTx/>
                <a:latin typeface="Arial"/>
                <a:ea typeface="DejaVu Sans"/>
              </a:rPr>
              <a:t>Дисциплина: Вирусология</a:t>
            </a:r>
            <a:endParaRPr b="0" lang="ru-RU" sz="2000" strike="noStrike" u="none">
              <a:solidFill>
                <a:srgbClr val="000000"/>
              </a:solidFill>
              <a:uFillTx/>
              <a:latin typeface="Arial"/>
            </a:endParaRPr>
          </a:p>
          <a:p>
            <a:pPr defTabSz="914400">
              <a:lnSpc>
                <a:spcPct val="100000"/>
              </a:lnSpc>
            </a:pPr>
            <a:r>
              <a:rPr b="0" lang="ru-RU" sz="2000" strike="noStrike" u="none">
                <a:solidFill>
                  <a:schemeClr val="lt1"/>
                </a:solidFill>
                <a:uFillTx/>
                <a:latin typeface="Arial"/>
                <a:ea typeface="DejaVu Sans"/>
              </a:rPr>
              <a:t>Читает: студент 4 курса гр. 3721Б1БЛ7, Нгуен Т.</a:t>
            </a:r>
            <a:endParaRPr b="0" lang="ru-RU" sz="2000" strike="noStrike" u="none">
              <a:solidFill>
                <a:srgbClr val="000000"/>
              </a:solidFill>
              <a:uFillTx/>
              <a:latin typeface="Arial"/>
            </a:endParaRPr>
          </a:p>
        </p:txBody>
      </p:sp>
      <p:sp>
        <p:nvSpPr>
          <p:cNvPr id="202" name="TextBox 19"/>
          <p:cNvSpPr/>
          <p:nvPr/>
        </p:nvSpPr>
        <p:spPr>
          <a:xfrm rot="16200000">
            <a:off x="10747080" y="953640"/>
            <a:ext cx="1042200" cy="3952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2000" strike="noStrike" u="none">
                <a:solidFill>
                  <a:schemeClr val="lt1"/>
                </a:solidFill>
                <a:uFillTx/>
                <a:latin typeface="Arial"/>
                <a:ea typeface="DejaVu Sans"/>
              </a:rPr>
              <a:t>2024</a:t>
            </a:r>
            <a:endParaRPr b="0" lang="ru-RU" sz="2000" strike="noStrike" u="none">
              <a:solidFill>
                <a:srgbClr val="000000"/>
              </a:solidFill>
              <a:uFillTx/>
              <a:latin typeface="Arial"/>
            </a:endParaRPr>
          </a:p>
        </p:txBody>
      </p:sp>
      <p:sp>
        <p:nvSpPr>
          <p:cNvPr id="203" name="AutoShape 2"/>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204" name="AutoShape 4"/>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0" name="Рисунок 10" descr=""/>
          <p:cNvPicPr/>
          <p:nvPr/>
        </p:nvPicPr>
        <p:blipFill>
          <a:blip r:embed="rId1"/>
          <a:stretch/>
        </p:blipFill>
        <p:spPr>
          <a:xfrm>
            <a:off x="11185200" y="1212840"/>
            <a:ext cx="649800" cy="825120"/>
          </a:xfrm>
          <a:prstGeom prst="rect">
            <a:avLst/>
          </a:prstGeom>
          <a:ln w="0">
            <a:noFill/>
          </a:ln>
        </p:spPr>
      </p:pic>
      <p:sp>
        <p:nvSpPr>
          <p:cNvPr id="361" name="Скругленный прямоугольник 5"/>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362" name="TextBox 21"/>
          <p:cNvSpPr/>
          <p:nvPr/>
        </p:nvSpPr>
        <p:spPr>
          <a:xfrm>
            <a:off x="1724400" y="360000"/>
            <a:ext cx="241308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0" lang="ru-RU" sz="1200" strike="noStrike" u="none">
                <a:solidFill>
                  <a:srgbClr val="2a6099"/>
                </a:solidFill>
                <a:uFillTx/>
                <a:latin typeface="Arial"/>
                <a:ea typeface="DejaVu Sans"/>
              </a:rPr>
              <a:t>Рецепторы фагов</a:t>
            </a:r>
            <a:endParaRPr b="0" lang="ru-RU" sz="1200" strike="noStrike" u="none">
              <a:solidFill>
                <a:srgbClr val="000000"/>
              </a:solidFill>
              <a:uFillTx/>
              <a:latin typeface="Arial"/>
            </a:endParaRPr>
          </a:p>
        </p:txBody>
      </p:sp>
      <p:sp>
        <p:nvSpPr>
          <p:cNvPr id="363" name="TextBox 22"/>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a:t>
            </a:r>
            <a:r>
              <a:rPr b="0" lang="ru-RU" sz="1200" strike="noStrike" u="none">
                <a:solidFill>
                  <a:srgbClr val="fa4012"/>
                </a:solidFill>
                <a:uFillTx/>
                <a:latin typeface="Arial"/>
                <a:ea typeface="DejaVu Sans"/>
              </a:rPr>
              <a:t>.202</a:t>
            </a:r>
            <a:r>
              <a:rPr b="0" lang="en-US" sz="1200" strike="noStrike" u="none">
                <a:solidFill>
                  <a:srgbClr val="fa4012"/>
                </a:solidFill>
                <a:uFillTx/>
                <a:latin typeface="Arial"/>
                <a:ea typeface="DejaVu Sans"/>
              </a:rPr>
              <a:t>5</a:t>
            </a:r>
            <a:endParaRPr b="0" lang="ru-RU" sz="1200" strike="noStrike" u="none">
              <a:solidFill>
                <a:srgbClr val="000000"/>
              </a:solidFill>
              <a:uFillTx/>
              <a:latin typeface="Arial"/>
            </a:endParaRPr>
          </a:p>
        </p:txBody>
      </p:sp>
      <p:sp>
        <p:nvSpPr>
          <p:cNvPr id="364" name="TextBox 23"/>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6</a:t>
            </a:r>
            <a:endParaRPr b="0" lang="ru-RU" sz="1200" strike="noStrike" u="none">
              <a:solidFill>
                <a:srgbClr val="000000"/>
              </a:solidFill>
              <a:uFillTx/>
              <a:latin typeface="Arial"/>
            </a:endParaRPr>
          </a:p>
        </p:txBody>
      </p:sp>
      <p:cxnSp>
        <p:nvCxnSpPr>
          <p:cNvPr id="365" name="Прямая соединительная линия 19"/>
          <p:cNvCxnSpPr/>
          <p:nvPr/>
        </p:nvCxnSpPr>
        <p:spPr>
          <a:xfrm>
            <a:off x="11579040" y="6240600"/>
            <a:ext cx="291960" cy="3960"/>
          </a:xfrm>
          <a:prstGeom prst="straightConnector1">
            <a:avLst/>
          </a:prstGeom>
          <a:ln w="19080">
            <a:solidFill>
              <a:srgbClr val="173c90"/>
            </a:solidFill>
            <a:round/>
          </a:ln>
        </p:spPr>
      </p:cxnSp>
      <p:sp>
        <p:nvSpPr>
          <p:cNvPr id="366" name="TextBox 24"/>
          <p:cNvSpPr/>
          <p:nvPr/>
        </p:nvSpPr>
        <p:spPr>
          <a:xfrm>
            <a:off x="6346800" y="1172160"/>
            <a:ext cx="4755960" cy="395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ru-RU" sz="2000" strike="noStrike" u="none">
                <a:solidFill>
                  <a:srgbClr val="ff4000"/>
                </a:solidFill>
                <a:uFillTx/>
                <a:latin typeface="Arial"/>
                <a:ea typeface="DejaVu Sans"/>
              </a:rPr>
              <a:t>1. Процесс слияния мембран</a:t>
            </a:r>
            <a:endParaRPr b="0" lang="ru-RU" sz="2000" strike="noStrike" u="none">
              <a:solidFill>
                <a:srgbClr val="000000"/>
              </a:solidFill>
              <a:uFillTx/>
              <a:latin typeface="Arial"/>
            </a:endParaRPr>
          </a:p>
        </p:txBody>
      </p:sp>
      <p:cxnSp>
        <p:nvCxnSpPr>
          <p:cNvPr id="367" name="Прямая соединительная линия 20"/>
          <p:cNvCxnSpPr/>
          <p:nvPr/>
        </p:nvCxnSpPr>
        <p:spPr>
          <a:xfrm>
            <a:off x="4190760" y="607680"/>
            <a:ext cx="2188080" cy="3960"/>
          </a:xfrm>
          <a:prstGeom prst="straightConnector1">
            <a:avLst/>
          </a:prstGeom>
          <a:ln w="19080">
            <a:solidFill>
              <a:srgbClr val="173c90"/>
            </a:solidFill>
            <a:round/>
          </a:ln>
        </p:spPr>
      </p:cxnSp>
      <p:cxnSp>
        <p:nvCxnSpPr>
          <p:cNvPr id="368" name="Прямая соединительная линия 21"/>
          <p:cNvCxnSpPr/>
          <p:nvPr/>
        </p:nvCxnSpPr>
        <p:spPr>
          <a:xfrm>
            <a:off x="6374880" y="466200"/>
            <a:ext cx="3960" cy="291960"/>
          </a:xfrm>
          <a:prstGeom prst="straightConnector1">
            <a:avLst/>
          </a:prstGeom>
          <a:ln w="19080">
            <a:solidFill>
              <a:srgbClr val="173c90"/>
            </a:solidFill>
            <a:round/>
          </a:ln>
        </p:spPr>
      </p:cxnSp>
      <p:cxnSp>
        <p:nvCxnSpPr>
          <p:cNvPr id="369" name="Прямая соединительная линия 22"/>
          <p:cNvCxnSpPr/>
          <p:nvPr/>
        </p:nvCxnSpPr>
        <p:spPr>
          <a:xfrm>
            <a:off x="9295560" y="466200"/>
            <a:ext cx="3960" cy="291960"/>
          </a:xfrm>
          <a:prstGeom prst="straightConnector1">
            <a:avLst/>
          </a:prstGeom>
          <a:ln w="19080">
            <a:solidFill>
              <a:srgbClr val="173c90"/>
            </a:solidFill>
            <a:round/>
          </a:ln>
        </p:spPr>
      </p:cxnSp>
      <p:pic>
        <p:nvPicPr>
          <p:cNvPr id="370" name="Рисунок 11"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371" name="Прямая соединительная линия 23"/>
          <p:cNvCxnSpPr/>
          <p:nvPr/>
        </p:nvCxnSpPr>
        <p:spPr>
          <a:xfrm>
            <a:off x="6053400" y="991800"/>
            <a:ext cx="3960" cy="5248800"/>
          </a:xfrm>
          <a:prstGeom prst="straightConnector1">
            <a:avLst/>
          </a:prstGeom>
          <a:ln w="38160">
            <a:solidFill>
              <a:srgbClr val="173c90"/>
            </a:solidFill>
            <a:round/>
          </a:ln>
        </p:spPr>
      </p:cxnSp>
      <p:sp>
        <p:nvSpPr>
          <p:cNvPr id="372" name="AutoShape 20"/>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373" name="AutoShape 21"/>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374" name="Picture 4" descr=""/>
          <p:cNvPicPr/>
          <p:nvPr/>
        </p:nvPicPr>
        <p:blipFill>
          <a:blip r:embed="rId3"/>
          <a:stretch/>
        </p:blipFill>
        <p:spPr>
          <a:xfrm>
            <a:off x="9625680" y="236160"/>
            <a:ext cx="2027880" cy="741600"/>
          </a:xfrm>
          <a:prstGeom prst="rect">
            <a:avLst/>
          </a:prstGeom>
          <a:ln w="0">
            <a:noFill/>
          </a:ln>
        </p:spPr>
      </p:pic>
      <p:sp>
        <p:nvSpPr>
          <p:cNvPr id="375" name=""/>
          <p:cNvSpPr/>
          <p:nvPr/>
        </p:nvSpPr>
        <p:spPr>
          <a:xfrm>
            <a:off x="6224760" y="1767600"/>
            <a:ext cx="5366520" cy="8249760"/>
          </a:xfrm>
          <a:prstGeom prst="rect">
            <a:avLst/>
          </a:prstGeom>
          <a:noFill/>
          <a:ln w="0">
            <a:noFill/>
          </a:ln>
        </p:spPr>
        <p:style>
          <a:lnRef idx="0"/>
          <a:fillRef idx="0"/>
          <a:effectRef idx="0"/>
          <a:fontRef idx="minor"/>
        </p:style>
        <p:txBody>
          <a:bodyPr lIns="90000" rIns="90000" tIns="45000" bIns="45000" anchor="t">
            <a:noAutofit/>
          </a:bodyPr>
          <a:p>
            <a:endParaRPr b="0" lang="ru-RU" sz="1800" strike="noStrike" u="none">
              <a:solidFill>
                <a:srgbClr val="000000"/>
              </a:solidFill>
              <a:uFillTx/>
              <a:latin typeface="Arial"/>
              <a:ea typeface="DejaVu Sans"/>
            </a:endParaRPr>
          </a:p>
        </p:txBody>
      </p:sp>
      <p:sp>
        <p:nvSpPr>
          <p:cNvPr id="376" name="Прямоугольник 6"/>
          <p:cNvSpPr/>
          <p:nvPr/>
        </p:nvSpPr>
        <p:spPr>
          <a:xfrm>
            <a:off x="6263280" y="2131920"/>
            <a:ext cx="5036040" cy="375552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spcBef>
                <a:spcPts val="57"/>
              </a:spcBef>
            </a:pPr>
            <a:r>
              <a:rPr b="0" lang="ru-RU" sz="1400" strike="noStrike" u="none">
                <a:solidFill>
                  <a:srgbClr val="000000"/>
                </a:solidFill>
                <a:uFillTx/>
                <a:latin typeface="Arial"/>
                <a:ea typeface="DejaVu Sans"/>
              </a:rPr>
              <a:t>Оболочечные вирусы используют слияние мембран для интернализации, что позволяет им вводить генетический материал в клетку. В этом процессе участвуют две мембраны:</a:t>
            </a:r>
            <a:endParaRPr b="0" lang="ru-RU" sz="1400" strike="noStrike" u="none">
              <a:solidFill>
                <a:srgbClr val="000000"/>
              </a:solidFill>
              <a:uFillTx/>
              <a:latin typeface="Arial"/>
            </a:endParaRPr>
          </a:p>
          <a:p>
            <a:pPr algn="just" defTabSz="914400">
              <a:lnSpc>
                <a:spcPct val="100000"/>
              </a:lnSpc>
              <a:spcBef>
                <a:spcPts val="57"/>
              </a:spcBef>
            </a:pPr>
            <a:endParaRPr b="0" lang="ru-RU" sz="1400" strike="noStrike" u="none">
              <a:solidFill>
                <a:srgbClr val="000000"/>
              </a:solidFill>
              <a:uFillTx/>
              <a:latin typeface="Arial"/>
            </a:endParaRPr>
          </a:p>
          <a:p>
            <a:pPr marL="216000" indent="-216000" algn="just" defTabSz="914400">
              <a:lnSpc>
                <a:spcPct val="100000"/>
              </a:lnSpc>
              <a:spcBef>
                <a:spcPts val="57"/>
              </a:spcBef>
              <a:buClr>
                <a:srgbClr val="000000"/>
              </a:buClr>
              <a:buFont typeface="OpenSymbol"/>
              <a:buAutoNum type="arabicParenR"/>
            </a:pPr>
            <a:r>
              <a:rPr b="0" lang="ru-RU" sz="1400" strike="noStrike" u="none">
                <a:solidFill>
                  <a:srgbClr val="000000"/>
                </a:solidFill>
                <a:uFillTx/>
                <a:latin typeface="Arial"/>
                <a:ea typeface="DejaVu Sans"/>
              </a:rPr>
              <a:t>    </a:t>
            </a:r>
            <a:r>
              <a:rPr b="1" lang="ru-RU" sz="1400" strike="noStrike" u="none">
                <a:solidFill>
                  <a:srgbClr val="000000"/>
                </a:solidFill>
                <a:uFillTx/>
                <a:latin typeface="Arial"/>
                <a:ea typeface="DejaVu Sans"/>
              </a:rPr>
              <a:t>Мембрана суперкапсида вируса</a:t>
            </a:r>
            <a:r>
              <a:rPr b="0" lang="ru-RU" sz="1400" strike="noStrike" u="none">
                <a:solidFill>
                  <a:srgbClr val="000000"/>
                </a:solidFill>
                <a:uFillTx/>
                <a:latin typeface="Arial"/>
                <a:ea typeface="DejaVu Sans"/>
              </a:rPr>
              <a:t>, которая содержит рецептор-связывающие белки.</a:t>
            </a:r>
            <a:endParaRPr b="0" lang="ru-RU" sz="1400" strike="noStrike" u="none">
              <a:solidFill>
                <a:srgbClr val="000000"/>
              </a:solidFill>
              <a:uFillTx/>
              <a:latin typeface="Arial"/>
            </a:endParaRPr>
          </a:p>
          <a:p>
            <a:pPr marL="216000" indent="-216000" algn="just" defTabSz="914400">
              <a:lnSpc>
                <a:spcPct val="100000"/>
              </a:lnSpc>
              <a:spcBef>
                <a:spcPts val="57"/>
              </a:spcBef>
              <a:buClr>
                <a:srgbClr val="000000"/>
              </a:buClr>
              <a:buFont typeface="OpenSymbol"/>
              <a:buAutoNum type="arabicParenR"/>
            </a:pPr>
            <a:r>
              <a:rPr b="0" lang="ru-RU" sz="1400" strike="noStrike" u="none">
                <a:solidFill>
                  <a:srgbClr val="000000"/>
                </a:solidFill>
                <a:uFillTx/>
                <a:latin typeface="Arial"/>
                <a:ea typeface="DejaVu Sans"/>
              </a:rPr>
              <a:t>    </a:t>
            </a:r>
            <a:r>
              <a:rPr b="1" lang="ru-RU" sz="1400" strike="noStrike" u="none">
                <a:solidFill>
                  <a:srgbClr val="000000"/>
                </a:solidFill>
                <a:uFillTx/>
                <a:latin typeface="Arial"/>
                <a:ea typeface="DejaVu Sans"/>
              </a:rPr>
              <a:t>Цитоплазматическая мембрана клетки-хозяина</a:t>
            </a:r>
            <a:r>
              <a:rPr b="0" lang="ru-RU" sz="1400" strike="noStrike" u="none">
                <a:solidFill>
                  <a:srgbClr val="000000"/>
                </a:solidFill>
                <a:uFillTx/>
                <a:latin typeface="Arial"/>
                <a:ea typeface="DejaVu Sans"/>
              </a:rPr>
              <a:t>, с которой вирусный суперкапсид сливается.</a:t>
            </a:r>
            <a:endParaRPr b="0" lang="ru-RU" sz="1400" strike="noStrike" u="none">
              <a:solidFill>
                <a:srgbClr val="000000"/>
              </a:solidFill>
              <a:uFillTx/>
              <a:latin typeface="Arial"/>
            </a:endParaRPr>
          </a:p>
          <a:p>
            <a:pPr algn="just" defTabSz="914400">
              <a:lnSpc>
                <a:spcPct val="100000"/>
              </a:lnSpc>
              <a:spcBef>
                <a:spcPts val="57"/>
              </a:spcBef>
            </a:pPr>
            <a:endParaRPr b="0" lang="ru-RU" sz="1400" strike="noStrike" u="none">
              <a:solidFill>
                <a:srgbClr val="000000"/>
              </a:solidFill>
              <a:uFillTx/>
              <a:latin typeface="Arial"/>
            </a:endParaRPr>
          </a:p>
          <a:p>
            <a:pPr algn="just" defTabSz="914400">
              <a:lnSpc>
                <a:spcPct val="100000"/>
              </a:lnSpc>
              <a:spcBef>
                <a:spcPts val="57"/>
              </a:spcBef>
            </a:pPr>
            <a:r>
              <a:rPr b="0" lang="ru-RU" sz="1400" strike="noStrike" u="none">
                <a:solidFill>
                  <a:srgbClr val="000000"/>
                </a:solidFill>
                <a:uFillTx/>
                <a:latin typeface="Arial"/>
                <a:ea typeface="DejaVu Sans"/>
              </a:rPr>
              <a:t>На поверхности вируса находятся </a:t>
            </a:r>
            <a:r>
              <a:rPr b="1" lang="ru-RU" sz="1400" strike="noStrike" u="none">
                <a:solidFill>
                  <a:srgbClr val="000000"/>
                </a:solidFill>
                <a:uFillTx/>
                <a:latin typeface="Arial"/>
                <a:ea typeface="DejaVu Sans"/>
              </a:rPr>
              <a:t>рецептор-связывающие шипы </a:t>
            </a:r>
            <a:r>
              <a:rPr b="0" lang="ru-RU" sz="1400" strike="noStrike" u="none">
                <a:solidFill>
                  <a:srgbClr val="000000"/>
                </a:solidFill>
                <a:uFillTx/>
                <a:latin typeface="Arial"/>
                <a:ea typeface="DejaVu Sans"/>
              </a:rPr>
              <a:t>(длиной 10–15 нм), которые связываются с рецепторами на клеточной мембране. Эти шипы состоят из </a:t>
            </a:r>
            <a:r>
              <a:rPr b="1" lang="ru-RU" sz="1400" strike="noStrike" u="none">
                <a:solidFill>
                  <a:srgbClr val="000000"/>
                </a:solidFill>
                <a:uFillTx/>
                <a:latin typeface="Arial"/>
                <a:ea typeface="DejaVu Sans"/>
              </a:rPr>
              <a:t>гликопротеинов</a:t>
            </a:r>
            <a:r>
              <a:rPr b="0" lang="ru-RU" sz="1400" strike="noStrike" u="none">
                <a:solidFill>
                  <a:srgbClr val="000000"/>
                </a:solidFill>
                <a:uFillTx/>
                <a:latin typeface="Arial"/>
                <a:ea typeface="DejaVu Sans"/>
              </a:rPr>
              <a:t>, называемых </a:t>
            </a:r>
            <a:r>
              <a:rPr b="1" lang="ru-RU" sz="1400" strike="noStrike" u="none">
                <a:solidFill>
                  <a:srgbClr val="000000"/>
                </a:solidFill>
                <a:uFillTx/>
                <a:latin typeface="Arial"/>
                <a:ea typeface="DejaVu Sans"/>
              </a:rPr>
              <a:t>белками</a:t>
            </a:r>
            <a:r>
              <a:rPr b="0" lang="ru-RU" sz="1400" strike="noStrike" u="none">
                <a:solidFill>
                  <a:srgbClr val="000000"/>
                </a:solidFill>
                <a:uFillTx/>
                <a:latin typeface="Arial"/>
                <a:ea typeface="DejaVu Sans"/>
              </a:rPr>
              <a:t> </a:t>
            </a:r>
            <a:r>
              <a:rPr b="1" lang="ru-RU" sz="1400" strike="noStrike" u="none">
                <a:solidFill>
                  <a:srgbClr val="000000"/>
                </a:solidFill>
                <a:uFillTx/>
                <a:latin typeface="Arial"/>
                <a:ea typeface="DejaVu Sans"/>
              </a:rPr>
              <a:t>слияния</a:t>
            </a:r>
            <a:r>
              <a:rPr b="0" lang="ru-RU" sz="1400" strike="noStrike" u="none">
                <a:solidFill>
                  <a:srgbClr val="000000"/>
                </a:solidFill>
                <a:uFillTx/>
                <a:latin typeface="Arial"/>
                <a:ea typeface="DejaVu Sans"/>
              </a:rPr>
              <a:t>. Белки слияния могут изменять свою конформацию в ответ на изменения условий окружающей среды или взаимодействие с клеточными рецепторами.</a:t>
            </a:r>
            <a:endParaRPr b="0" lang="ru-RU" sz="1400" strike="noStrike" u="none">
              <a:solidFill>
                <a:srgbClr val="000000"/>
              </a:solidFill>
              <a:uFillTx/>
              <a:latin typeface="Arial"/>
            </a:endParaRPr>
          </a:p>
        </p:txBody>
      </p:sp>
      <p:sp>
        <p:nvSpPr>
          <p:cNvPr id="377" name=""/>
          <p:cNvSpPr/>
          <p:nvPr/>
        </p:nvSpPr>
        <p:spPr>
          <a:xfrm>
            <a:off x="429120" y="360360"/>
            <a:ext cx="1189800" cy="43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sp>
        <p:nvSpPr>
          <p:cNvPr id="378" name=""/>
          <p:cNvSpPr txBox="1"/>
          <p:nvPr/>
        </p:nvSpPr>
        <p:spPr>
          <a:xfrm>
            <a:off x="145800" y="1186200"/>
            <a:ext cx="5907600" cy="657720"/>
          </a:xfrm>
          <a:prstGeom prst="rect">
            <a:avLst/>
          </a:prstGeom>
          <a:noFill/>
          <a:ln w="0">
            <a:noFill/>
          </a:ln>
        </p:spPr>
        <p:txBody>
          <a:bodyPr lIns="90000" rIns="90000" tIns="45000" bIns="45000" anchor="t">
            <a:noAutofit/>
          </a:bodyPr>
          <a:p>
            <a:r>
              <a:rPr b="0" lang="ru-RU" sz="1000" strike="noStrike" u="none">
                <a:solidFill>
                  <a:srgbClr val="000000"/>
                </a:solidFill>
                <a:uFillTx/>
                <a:latin typeface="Arial"/>
              </a:rPr>
              <a:t>Частичное раздевание вируса на цитоплазматической мембране — это ключевая стадия проникновения оболочечных вирусов в клетки животных и растений, и она включает в себя несколько этапов, которые варьируются в зависимости от типа вируса. Рассмотрим более подробно механизмы, участвующие в этом процессе.</a:t>
            </a:r>
            <a:endParaRPr b="0" lang="ru-RU" sz="1000" strike="noStrike" u="none">
              <a:solidFill>
                <a:srgbClr val="000000"/>
              </a:solidFill>
              <a:uFillTx/>
              <a:latin typeface="Arial"/>
            </a:endParaRPr>
          </a:p>
        </p:txBody>
      </p:sp>
      <p:pic>
        <p:nvPicPr>
          <p:cNvPr id="379" name="" descr=""/>
          <p:cNvPicPr/>
          <p:nvPr/>
        </p:nvPicPr>
        <p:blipFill>
          <a:blip r:embed="rId4"/>
          <a:stretch/>
        </p:blipFill>
        <p:spPr>
          <a:xfrm>
            <a:off x="1113480" y="2353680"/>
            <a:ext cx="3609000" cy="3056760"/>
          </a:xfrm>
          <a:prstGeom prst="rect">
            <a:avLst/>
          </a:prstGeom>
          <a:ln w="0">
            <a:noFill/>
          </a:ln>
        </p:spPr>
      </p:pic>
      <p:sp>
        <p:nvSpPr>
          <p:cNvPr id="380" name=""/>
          <p:cNvSpPr txBox="1"/>
          <p:nvPr/>
        </p:nvSpPr>
        <p:spPr>
          <a:xfrm>
            <a:off x="703440" y="5578200"/>
            <a:ext cx="4563000" cy="1370520"/>
          </a:xfrm>
          <a:prstGeom prst="rect">
            <a:avLst/>
          </a:prstGeom>
          <a:noFill/>
          <a:ln w="0">
            <a:noFill/>
          </a:ln>
        </p:spPr>
        <p:txBody>
          <a:bodyPr lIns="90000" rIns="90000" tIns="45000" bIns="45000" anchor="t">
            <a:noAutofit/>
          </a:bodyPr>
          <a:p>
            <a:r>
              <a:rPr b="0" lang="ru-RU" sz="1300" strike="noStrike" u="none">
                <a:solidFill>
                  <a:srgbClr val="000000"/>
                </a:solidFill>
                <a:uFillTx/>
                <a:latin typeface="Arial"/>
              </a:rPr>
              <a:t>Рис.8. Проникновение оболочного вируса (с частичным раздеванием на уровне цитоплазматической мембраны</a:t>
            </a:r>
            <a:endParaRPr b="0" lang="ru-RU" sz="1300" strike="noStrike" u="none">
              <a:solidFill>
                <a:srgbClr val="000000"/>
              </a:solidFill>
              <a:uFillTx/>
              <a:latin typeface="Arial"/>
            </a:endParaRPr>
          </a:p>
          <a:p>
            <a:r>
              <a:rPr b="0" lang="ru-RU" sz="1300" strike="noStrike" u="none">
                <a:solidFill>
                  <a:srgbClr val="000000"/>
                </a:solidFill>
                <a:uFillTx/>
                <a:latin typeface="Arial"/>
              </a:rPr>
              <a:t>и последующим декапсидированием).</a:t>
            </a:r>
            <a:br>
              <a:rPr sz="1300"/>
            </a:br>
            <a:endParaRPr b="0" lang="ru-RU" sz="1300" strike="noStrike" u="none">
              <a:solidFill>
                <a:srgbClr val="000000"/>
              </a:solidFill>
              <a:uFillTx/>
              <a:latin typeface="Arial"/>
            </a:endParaRPr>
          </a:p>
          <a:p>
            <a:r>
              <a:rPr b="0" lang="ru-RU" sz="1300" strike="noStrike" u="none">
                <a:solidFill>
                  <a:srgbClr val="000000"/>
                </a:solidFill>
                <a:uFillTx/>
                <a:latin typeface="Arial"/>
              </a:rPr>
              <a:t>CM — цитоплазматическая мембрана</a:t>
            </a:r>
            <a:endParaRPr b="0" lang="ru-RU" sz="13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1" name="Рисунок 13" descr=""/>
          <p:cNvPicPr/>
          <p:nvPr/>
        </p:nvPicPr>
        <p:blipFill>
          <a:blip r:embed="rId1"/>
          <a:stretch/>
        </p:blipFill>
        <p:spPr>
          <a:xfrm>
            <a:off x="11185200" y="1212840"/>
            <a:ext cx="649800" cy="825120"/>
          </a:xfrm>
          <a:prstGeom prst="rect">
            <a:avLst/>
          </a:prstGeom>
          <a:ln w="0">
            <a:noFill/>
          </a:ln>
        </p:spPr>
      </p:pic>
      <p:sp>
        <p:nvSpPr>
          <p:cNvPr id="382" name="Скругленный прямоугольник 6"/>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383" name="TextBox 29"/>
          <p:cNvSpPr/>
          <p:nvPr/>
        </p:nvSpPr>
        <p:spPr>
          <a:xfrm>
            <a:off x="1724400" y="360000"/>
            <a:ext cx="241308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0" lang="ru-RU" sz="1200" strike="noStrike" u="none">
                <a:solidFill>
                  <a:srgbClr val="2a6099"/>
                </a:solidFill>
                <a:uFillTx/>
                <a:latin typeface="Arial"/>
                <a:ea typeface="DejaVu Sans"/>
              </a:rPr>
              <a:t>Рецепторы фагов</a:t>
            </a:r>
            <a:endParaRPr b="0" lang="ru-RU" sz="1200" strike="noStrike" u="none">
              <a:solidFill>
                <a:srgbClr val="000000"/>
              </a:solidFill>
              <a:uFillTx/>
              <a:latin typeface="Arial"/>
            </a:endParaRPr>
          </a:p>
        </p:txBody>
      </p:sp>
      <p:sp>
        <p:nvSpPr>
          <p:cNvPr id="384" name="TextBox 32"/>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a:t>
            </a:r>
            <a:r>
              <a:rPr b="0" lang="ru-RU" sz="1200" strike="noStrike" u="none">
                <a:solidFill>
                  <a:srgbClr val="fa4012"/>
                </a:solidFill>
                <a:uFillTx/>
                <a:latin typeface="Arial"/>
                <a:ea typeface="DejaVu Sans"/>
              </a:rPr>
              <a:t>.202</a:t>
            </a:r>
            <a:r>
              <a:rPr b="0" lang="en-US" sz="1200" strike="noStrike" u="none">
                <a:solidFill>
                  <a:srgbClr val="fa4012"/>
                </a:solidFill>
                <a:uFillTx/>
                <a:latin typeface="Arial"/>
                <a:ea typeface="DejaVu Sans"/>
              </a:rPr>
              <a:t>5</a:t>
            </a:r>
            <a:endParaRPr b="0" lang="ru-RU" sz="1200" strike="noStrike" u="none">
              <a:solidFill>
                <a:srgbClr val="000000"/>
              </a:solidFill>
              <a:uFillTx/>
              <a:latin typeface="Arial"/>
            </a:endParaRPr>
          </a:p>
        </p:txBody>
      </p:sp>
      <p:sp>
        <p:nvSpPr>
          <p:cNvPr id="385" name="TextBox 33"/>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6</a:t>
            </a:r>
            <a:endParaRPr b="0" lang="ru-RU" sz="1200" strike="noStrike" u="none">
              <a:solidFill>
                <a:srgbClr val="000000"/>
              </a:solidFill>
              <a:uFillTx/>
              <a:latin typeface="Arial"/>
            </a:endParaRPr>
          </a:p>
        </p:txBody>
      </p:sp>
      <p:cxnSp>
        <p:nvCxnSpPr>
          <p:cNvPr id="386" name="Прямая соединительная линия 24"/>
          <p:cNvCxnSpPr/>
          <p:nvPr/>
        </p:nvCxnSpPr>
        <p:spPr>
          <a:xfrm>
            <a:off x="11579040" y="6240600"/>
            <a:ext cx="291960" cy="3960"/>
          </a:xfrm>
          <a:prstGeom prst="straightConnector1">
            <a:avLst/>
          </a:prstGeom>
          <a:ln w="19080">
            <a:solidFill>
              <a:srgbClr val="173c90"/>
            </a:solidFill>
            <a:round/>
          </a:ln>
        </p:spPr>
      </p:cxnSp>
      <p:sp>
        <p:nvSpPr>
          <p:cNvPr id="387" name="TextBox 34"/>
          <p:cNvSpPr/>
          <p:nvPr/>
        </p:nvSpPr>
        <p:spPr>
          <a:xfrm>
            <a:off x="6346800" y="1172160"/>
            <a:ext cx="475596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ru-RU" sz="2000" strike="noStrike" u="none">
                <a:solidFill>
                  <a:srgbClr val="ff4000"/>
                </a:solidFill>
                <a:uFillTx/>
                <a:latin typeface="Arial"/>
                <a:ea typeface="DejaVu Sans"/>
              </a:rPr>
              <a:t>2. pH-независимое частичное раздевание:</a:t>
            </a:r>
            <a:endParaRPr b="0" lang="ru-RU" sz="2000" strike="noStrike" u="none">
              <a:solidFill>
                <a:srgbClr val="000000"/>
              </a:solidFill>
              <a:uFillTx/>
              <a:latin typeface="Arial"/>
            </a:endParaRPr>
          </a:p>
        </p:txBody>
      </p:sp>
      <p:cxnSp>
        <p:nvCxnSpPr>
          <p:cNvPr id="388" name="Прямая соединительная линия 25"/>
          <p:cNvCxnSpPr/>
          <p:nvPr/>
        </p:nvCxnSpPr>
        <p:spPr>
          <a:xfrm>
            <a:off x="4190760" y="607680"/>
            <a:ext cx="2188080" cy="3960"/>
          </a:xfrm>
          <a:prstGeom prst="straightConnector1">
            <a:avLst/>
          </a:prstGeom>
          <a:ln w="19080">
            <a:solidFill>
              <a:srgbClr val="173c90"/>
            </a:solidFill>
            <a:round/>
          </a:ln>
        </p:spPr>
      </p:cxnSp>
      <p:cxnSp>
        <p:nvCxnSpPr>
          <p:cNvPr id="389" name="Прямая соединительная линия 26"/>
          <p:cNvCxnSpPr/>
          <p:nvPr/>
        </p:nvCxnSpPr>
        <p:spPr>
          <a:xfrm>
            <a:off x="6374880" y="466200"/>
            <a:ext cx="3960" cy="291960"/>
          </a:xfrm>
          <a:prstGeom prst="straightConnector1">
            <a:avLst/>
          </a:prstGeom>
          <a:ln w="19080">
            <a:solidFill>
              <a:srgbClr val="173c90"/>
            </a:solidFill>
            <a:round/>
          </a:ln>
        </p:spPr>
      </p:cxnSp>
      <p:cxnSp>
        <p:nvCxnSpPr>
          <p:cNvPr id="390" name="Прямая соединительная линия 27"/>
          <p:cNvCxnSpPr/>
          <p:nvPr/>
        </p:nvCxnSpPr>
        <p:spPr>
          <a:xfrm>
            <a:off x="9295560" y="466200"/>
            <a:ext cx="3960" cy="291960"/>
          </a:xfrm>
          <a:prstGeom prst="straightConnector1">
            <a:avLst/>
          </a:prstGeom>
          <a:ln w="19080">
            <a:solidFill>
              <a:srgbClr val="173c90"/>
            </a:solidFill>
            <a:round/>
          </a:ln>
        </p:spPr>
      </p:cxnSp>
      <p:pic>
        <p:nvPicPr>
          <p:cNvPr id="391" name="Рисунок 14"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392" name="Прямая соединительная линия 28"/>
          <p:cNvCxnSpPr/>
          <p:nvPr/>
        </p:nvCxnSpPr>
        <p:spPr>
          <a:xfrm>
            <a:off x="6053400" y="991800"/>
            <a:ext cx="3960" cy="5248800"/>
          </a:xfrm>
          <a:prstGeom prst="straightConnector1">
            <a:avLst/>
          </a:prstGeom>
          <a:ln w="38160">
            <a:solidFill>
              <a:srgbClr val="173c90"/>
            </a:solidFill>
            <a:round/>
          </a:ln>
        </p:spPr>
      </p:cxnSp>
      <p:sp>
        <p:nvSpPr>
          <p:cNvPr id="393" name="AutoShape 22"/>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394" name="AutoShape 23"/>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395" name="Picture 6" descr=""/>
          <p:cNvPicPr/>
          <p:nvPr/>
        </p:nvPicPr>
        <p:blipFill>
          <a:blip r:embed="rId3"/>
          <a:stretch/>
        </p:blipFill>
        <p:spPr>
          <a:xfrm>
            <a:off x="9625680" y="236160"/>
            <a:ext cx="2027880" cy="741600"/>
          </a:xfrm>
          <a:prstGeom prst="rect">
            <a:avLst/>
          </a:prstGeom>
          <a:ln w="0">
            <a:noFill/>
          </a:ln>
        </p:spPr>
      </p:pic>
      <p:sp>
        <p:nvSpPr>
          <p:cNvPr id="396" name=""/>
          <p:cNvSpPr/>
          <p:nvPr/>
        </p:nvSpPr>
        <p:spPr>
          <a:xfrm>
            <a:off x="6224760" y="1767600"/>
            <a:ext cx="5366520" cy="8249760"/>
          </a:xfrm>
          <a:prstGeom prst="rect">
            <a:avLst/>
          </a:prstGeom>
          <a:noFill/>
          <a:ln w="0">
            <a:noFill/>
          </a:ln>
        </p:spPr>
        <p:style>
          <a:lnRef idx="0"/>
          <a:fillRef idx="0"/>
          <a:effectRef idx="0"/>
          <a:fontRef idx="minor"/>
        </p:style>
        <p:txBody>
          <a:bodyPr lIns="90000" rIns="90000" tIns="45000" bIns="45000" anchor="t">
            <a:noAutofit/>
          </a:bodyPr>
          <a:p>
            <a:endParaRPr b="0" lang="ru-RU" sz="1800" strike="noStrike" u="none">
              <a:solidFill>
                <a:srgbClr val="000000"/>
              </a:solidFill>
              <a:uFillTx/>
              <a:latin typeface="Arial"/>
              <a:ea typeface="DejaVu Sans"/>
            </a:endParaRPr>
          </a:p>
        </p:txBody>
      </p:sp>
      <p:sp>
        <p:nvSpPr>
          <p:cNvPr id="397" name="Прямоугольник 7"/>
          <p:cNvSpPr/>
          <p:nvPr/>
        </p:nvSpPr>
        <p:spPr>
          <a:xfrm>
            <a:off x="6224760" y="1877040"/>
            <a:ext cx="5036040" cy="460944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spcBef>
                <a:spcPts val="57"/>
              </a:spcBef>
            </a:pPr>
            <a:r>
              <a:rPr b="0" lang="ru-RU" sz="1400" strike="noStrike" u="none">
                <a:solidFill>
                  <a:srgbClr val="000000"/>
                </a:solidFill>
                <a:uFillTx/>
                <a:latin typeface="Arial"/>
                <a:ea typeface="DejaVu Sans"/>
              </a:rPr>
              <a:t>В отличие от pH-зависимых процессов, где кислотная среда активирует слияние, </a:t>
            </a:r>
            <a:r>
              <a:rPr b="1" lang="ru-RU" sz="1400" strike="noStrike" u="none">
                <a:solidFill>
                  <a:srgbClr val="000000"/>
                </a:solidFill>
                <a:uFillTx/>
                <a:latin typeface="Arial"/>
                <a:ea typeface="DejaVu Sans"/>
              </a:rPr>
              <a:t>pH-независимое частичное раздевание </a:t>
            </a:r>
            <a:r>
              <a:rPr b="0" lang="ru-RU" sz="1400" strike="noStrike" u="none">
                <a:solidFill>
                  <a:srgbClr val="000000"/>
                </a:solidFill>
                <a:uFillTx/>
                <a:latin typeface="Arial"/>
                <a:ea typeface="DejaVu Sans"/>
              </a:rPr>
              <a:t>происходит при взаимодействии белков оболочки вируса с рецепторами на клеточной мембране. Этот процесс характерен для некоторых вирусов, например, семейства </a:t>
            </a:r>
            <a:r>
              <a:rPr b="1" lang="ru-RU" sz="1400" strike="noStrike" u="none">
                <a:solidFill>
                  <a:srgbClr val="000000"/>
                </a:solidFill>
                <a:uFillTx/>
                <a:latin typeface="Arial"/>
                <a:ea typeface="DejaVu Sans"/>
              </a:rPr>
              <a:t>Coronaviridae</a:t>
            </a:r>
            <a:r>
              <a:rPr b="0" lang="ru-RU" sz="1400" strike="noStrike" u="none">
                <a:solidFill>
                  <a:srgbClr val="000000"/>
                </a:solidFill>
                <a:uFillTx/>
                <a:latin typeface="Arial"/>
                <a:ea typeface="DejaVu Sans"/>
              </a:rPr>
              <a:t> (например, коронавирусы) и </a:t>
            </a:r>
            <a:r>
              <a:rPr b="1" lang="ru-RU" sz="1400" strike="noStrike" u="none">
                <a:solidFill>
                  <a:srgbClr val="000000"/>
                </a:solidFill>
                <a:uFillTx/>
                <a:latin typeface="Arial"/>
                <a:ea typeface="DejaVu Sans"/>
              </a:rPr>
              <a:t>Retroviridae</a:t>
            </a:r>
            <a:r>
              <a:rPr b="0" lang="ru-RU" sz="1400" strike="noStrike" u="none">
                <a:solidFill>
                  <a:srgbClr val="000000"/>
                </a:solidFill>
                <a:uFillTx/>
                <a:latin typeface="Arial"/>
                <a:ea typeface="DejaVu Sans"/>
              </a:rPr>
              <a:t> (например, ВИЧ).</a:t>
            </a:r>
            <a:endParaRPr b="0" lang="ru-RU" sz="1400" strike="noStrike" u="none">
              <a:solidFill>
                <a:srgbClr val="000000"/>
              </a:solidFill>
              <a:uFillTx/>
              <a:latin typeface="Arial"/>
              <a:ea typeface="Source Han Sans CN"/>
            </a:endParaRPr>
          </a:p>
          <a:p>
            <a:pPr algn="just" defTabSz="914400">
              <a:lnSpc>
                <a:spcPct val="100000"/>
              </a:lnSpc>
              <a:spcBef>
                <a:spcPts val="57"/>
              </a:spcBef>
            </a:pPr>
            <a:endParaRPr b="0" lang="ru-RU" sz="1400" strike="noStrike" u="none">
              <a:solidFill>
                <a:srgbClr val="000000"/>
              </a:solidFill>
              <a:uFillTx/>
              <a:latin typeface="Arial"/>
              <a:ea typeface="Source Han Sans CN"/>
            </a:endParaRPr>
          </a:p>
          <a:p>
            <a:pPr marL="216000" indent="-216000" algn="just" defTabSz="914400">
              <a:lnSpc>
                <a:spcPct val="100000"/>
              </a:lnSpc>
              <a:spcBef>
                <a:spcPts val="57"/>
              </a:spcBef>
              <a:buClr>
                <a:srgbClr val="000000"/>
              </a:buClr>
              <a:buFont typeface="Wingdings" charset="2"/>
              <a:buChar char=""/>
            </a:pPr>
            <a:r>
              <a:rPr b="0" i="1" lang="ru-RU" sz="1400" strike="noStrike" u="none">
                <a:solidFill>
                  <a:srgbClr val="000000"/>
                </a:solidFill>
                <a:uFillTx/>
                <a:latin typeface="Arial"/>
                <a:ea typeface="DejaVu Sans"/>
              </a:rPr>
              <a:t>Пример</a:t>
            </a:r>
            <a:r>
              <a:rPr b="0" lang="ru-RU" sz="1400" strike="noStrike" u="none">
                <a:solidFill>
                  <a:srgbClr val="000000"/>
                </a:solidFill>
                <a:uFillTx/>
                <a:latin typeface="Arial"/>
                <a:ea typeface="DejaVu Sans"/>
              </a:rPr>
              <a:t>: </a:t>
            </a:r>
            <a:endParaRPr b="0" lang="ru-RU" sz="1400" strike="noStrike" u="none">
              <a:solidFill>
                <a:srgbClr val="000000"/>
              </a:solidFill>
              <a:uFillTx/>
              <a:latin typeface="Arial"/>
              <a:ea typeface="Source Han Sans CN"/>
            </a:endParaRPr>
          </a:p>
          <a:p>
            <a:pPr marL="216000" indent="-216000" algn="just" defTabSz="914400">
              <a:lnSpc>
                <a:spcPct val="100000"/>
              </a:lnSpc>
              <a:spcBef>
                <a:spcPts val="57"/>
              </a:spcBef>
              <a:buClr>
                <a:srgbClr val="000000"/>
              </a:buClr>
              <a:buFont typeface="Wingdings" charset="2"/>
              <a:buChar char=""/>
            </a:pPr>
            <a:r>
              <a:rPr b="1" lang="ru-RU" sz="1400" strike="noStrike" u="none">
                <a:solidFill>
                  <a:srgbClr val="000000"/>
                </a:solidFill>
                <a:uFillTx/>
                <a:latin typeface="Arial"/>
                <a:ea typeface="DejaVu Sans"/>
              </a:rPr>
              <a:t>ВИЧ-1</a:t>
            </a:r>
            <a:r>
              <a:rPr b="0" lang="ru-RU" sz="1400" strike="noStrike" u="none">
                <a:solidFill>
                  <a:srgbClr val="000000"/>
                </a:solidFill>
                <a:uFillTx/>
                <a:latin typeface="Arial"/>
                <a:ea typeface="DejaVu Sans"/>
              </a:rPr>
              <a:t>: При связывании вирусного белка </a:t>
            </a:r>
            <a:r>
              <a:rPr b="1" lang="ru-RU" sz="1400" strike="noStrike" u="none">
                <a:solidFill>
                  <a:srgbClr val="000000"/>
                </a:solidFill>
                <a:uFillTx/>
                <a:latin typeface="Arial"/>
                <a:ea typeface="DejaVu Sans"/>
              </a:rPr>
              <a:t>gp120</a:t>
            </a:r>
            <a:r>
              <a:rPr b="0" lang="ru-RU" sz="1400" strike="noStrike" u="none">
                <a:solidFill>
                  <a:srgbClr val="000000"/>
                </a:solidFill>
                <a:uFillTx/>
                <a:latin typeface="Arial"/>
                <a:ea typeface="DejaVu Sans"/>
              </a:rPr>
              <a:t> с рецептором </a:t>
            </a:r>
            <a:r>
              <a:rPr b="1" lang="ru-RU" sz="1400" strike="noStrike" u="none">
                <a:solidFill>
                  <a:srgbClr val="000000"/>
                </a:solidFill>
                <a:uFillTx/>
                <a:latin typeface="Arial"/>
                <a:ea typeface="DejaVu Sans"/>
              </a:rPr>
              <a:t>CD4</a:t>
            </a:r>
            <a:r>
              <a:rPr b="0" lang="ru-RU" sz="1400" strike="noStrike" u="none">
                <a:solidFill>
                  <a:srgbClr val="000000"/>
                </a:solidFill>
                <a:uFillTx/>
                <a:latin typeface="Arial"/>
                <a:ea typeface="DejaVu Sans"/>
              </a:rPr>
              <a:t> происходит конформационное изменение, открывая скрытый сайт, который связывается с хемокиновым корецептором. Это активирует белок слияния </a:t>
            </a:r>
            <a:r>
              <a:rPr b="1" lang="ru-RU" sz="1400" strike="noStrike" u="none">
                <a:solidFill>
                  <a:srgbClr val="000000"/>
                </a:solidFill>
                <a:uFillTx/>
                <a:latin typeface="Arial"/>
                <a:ea typeface="DejaVu Sans"/>
              </a:rPr>
              <a:t>gp41</a:t>
            </a:r>
            <a:r>
              <a:rPr b="0" lang="ru-RU" sz="1400" strike="noStrike" u="none">
                <a:solidFill>
                  <a:srgbClr val="000000"/>
                </a:solidFill>
                <a:uFillTx/>
                <a:latin typeface="Arial"/>
                <a:ea typeface="DejaVu Sans"/>
              </a:rPr>
              <a:t>, который индуцирует слияние вирусной оболочки с мембраной клетки. Это взаимодействие позволяет вирусу попасть в клетку без необходимости изменения pH.</a:t>
            </a:r>
            <a:endParaRPr b="0" lang="ru-RU" sz="1400" strike="noStrike" u="none">
              <a:solidFill>
                <a:srgbClr val="000000"/>
              </a:solidFill>
              <a:uFillTx/>
              <a:latin typeface="Arial"/>
              <a:ea typeface="Source Han Sans CN"/>
            </a:endParaRPr>
          </a:p>
          <a:p>
            <a:pPr marL="216000" indent="-216000" algn="just" defTabSz="914400">
              <a:lnSpc>
                <a:spcPct val="100000"/>
              </a:lnSpc>
              <a:spcBef>
                <a:spcPts val="57"/>
              </a:spcBef>
              <a:buClr>
                <a:srgbClr val="000000"/>
              </a:buClr>
              <a:buFont typeface="Wingdings" charset="2"/>
              <a:buChar char=""/>
            </a:pPr>
            <a:endParaRPr b="0" lang="ru-RU" sz="1400" strike="noStrike" u="none">
              <a:solidFill>
                <a:srgbClr val="000000"/>
              </a:solidFill>
              <a:uFillTx/>
              <a:latin typeface="Arial"/>
              <a:ea typeface="Source Han Sans CN"/>
            </a:endParaRPr>
          </a:p>
          <a:p>
            <a:pPr marL="216000" indent="-216000" algn="just" defTabSz="914400">
              <a:lnSpc>
                <a:spcPct val="100000"/>
              </a:lnSpc>
              <a:spcBef>
                <a:spcPts val="57"/>
              </a:spcBef>
              <a:buClr>
                <a:srgbClr val="000000"/>
              </a:buClr>
              <a:buFont typeface="Wingdings" charset="2"/>
              <a:buChar char=""/>
            </a:pPr>
            <a:r>
              <a:rPr b="0" lang="ru-RU" sz="1400" strike="noStrike" u="none">
                <a:solidFill>
                  <a:srgbClr val="000000"/>
                </a:solidFill>
                <a:uFillTx/>
                <a:latin typeface="Arial"/>
                <a:ea typeface="DejaVu Sans"/>
              </a:rPr>
              <a:t>    </a:t>
            </a:r>
            <a:r>
              <a:rPr b="1" lang="ru-RU" sz="1400" strike="noStrike" u="none">
                <a:solidFill>
                  <a:srgbClr val="000000"/>
                </a:solidFill>
                <a:uFillTx/>
                <a:latin typeface="Arial"/>
                <a:ea typeface="DejaVu Sans"/>
              </a:rPr>
              <a:t>Оболочечные бактериофаги</a:t>
            </a:r>
            <a:r>
              <a:rPr b="0" lang="ru-RU" sz="1400" strike="noStrike" u="none">
                <a:solidFill>
                  <a:srgbClr val="000000"/>
                </a:solidFill>
                <a:uFillTx/>
                <a:latin typeface="Arial"/>
                <a:ea typeface="DejaVu Sans"/>
              </a:rPr>
              <a:t>, такие как </a:t>
            </a:r>
            <a:r>
              <a:rPr b="1" lang="ru-RU" sz="1400" strike="noStrike" u="none">
                <a:solidFill>
                  <a:srgbClr val="000000"/>
                </a:solidFill>
                <a:uFillTx/>
                <a:latin typeface="Arial"/>
                <a:ea typeface="DejaVu Sans"/>
              </a:rPr>
              <a:t>фаг φ6,</a:t>
            </a:r>
            <a:r>
              <a:rPr b="0" lang="ru-RU" sz="1400" strike="noStrike" u="none">
                <a:solidFill>
                  <a:srgbClr val="000000"/>
                </a:solidFill>
                <a:uFillTx/>
                <a:latin typeface="Arial"/>
                <a:ea typeface="DejaVu Sans"/>
              </a:rPr>
              <a:t> могут использовать схожий механизм частичного раздевания.</a:t>
            </a:r>
            <a:endParaRPr b="0" lang="ru-RU" sz="1400" strike="noStrike" u="none">
              <a:solidFill>
                <a:srgbClr val="000000"/>
              </a:solidFill>
              <a:uFillTx/>
              <a:latin typeface="Arial"/>
              <a:ea typeface="Source Han Sans CN"/>
            </a:endParaRPr>
          </a:p>
        </p:txBody>
      </p:sp>
      <p:sp>
        <p:nvSpPr>
          <p:cNvPr id="398" name=""/>
          <p:cNvSpPr/>
          <p:nvPr/>
        </p:nvSpPr>
        <p:spPr>
          <a:xfrm>
            <a:off x="429120" y="360360"/>
            <a:ext cx="1189800" cy="43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pic>
        <p:nvPicPr>
          <p:cNvPr id="399" name="" descr="">
            <a:hlinkClick r:id="" action="ppaction://media"/>
          </p:cNvPr>
          <p:cNvPicPr/>
          <p:nvPr>
            <a:videoFile r:link="rId4"/>
            <p:extLst>
              <p:ext uri="{DAA4B4D4-6D71-4841-9C94-3DE7FCFB9230}">
                <p14:media r:embed="rId5"/>
              </p:ext>
            </p:extLst>
          </p:nvPr>
        </p:nvPicPr>
        <p:blipFill>
          <a:blip r:embed="rId6"/>
          <a:stretch>
            <a:fillRect/>
          </a:stretch>
        </p:blipFill>
        <p:spPr>
          <a:xfrm>
            <a:off x="1380960" y="1650240"/>
            <a:ext cx="3862080" cy="38620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0" name="Рисунок 15" descr=""/>
          <p:cNvPicPr/>
          <p:nvPr/>
        </p:nvPicPr>
        <p:blipFill>
          <a:blip r:embed="rId1"/>
          <a:stretch/>
        </p:blipFill>
        <p:spPr>
          <a:xfrm>
            <a:off x="11185200" y="1212840"/>
            <a:ext cx="649800" cy="825120"/>
          </a:xfrm>
          <a:prstGeom prst="rect">
            <a:avLst/>
          </a:prstGeom>
          <a:ln w="0">
            <a:noFill/>
          </a:ln>
        </p:spPr>
      </p:pic>
      <p:sp>
        <p:nvSpPr>
          <p:cNvPr id="401" name="Скругленный прямоугольник 8"/>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402" name="TextBox 35"/>
          <p:cNvSpPr/>
          <p:nvPr/>
        </p:nvSpPr>
        <p:spPr>
          <a:xfrm>
            <a:off x="1724400" y="360000"/>
            <a:ext cx="241308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0" lang="ru-RU" sz="1200" strike="noStrike" u="none">
                <a:solidFill>
                  <a:srgbClr val="2a6099"/>
                </a:solidFill>
                <a:uFillTx/>
                <a:latin typeface="Arial"/>
                <a:ea typeface="DejaVu Sans"/>
              </a:rPr>
              <a:t>Рецепторы фагов</a:t>
            </a:r>
            <a:endParaRPr b="0" lang="ru-RU" sz="1200" strike="noStrike" u="none">
              <a:solidFill>
                <a:srgbClr val="000000"/>
              </a:solidFill>
              <a:uFillTx/>
              <a:latin typeface="Arial"/>
            </a:endParaRPr>
          </a:p>
        </p:txBody>
      </p:sp>
      <p:sp>
        <p:nvSpPr>
          <p:cNvPr id="403" name="TextBox 36"/>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a:t>
            </a:r>
            <a:r>
              <a:rPr b="0" lang="ru-RU" sz="1200" strike="noStrike" u="none">
                <a:solidFill>
                  <a:srgbClr val="fa4012"/>
                </a:solidFill>
                <a:uFillTx/>
                <a:latin typeface="Arial"/>
                <a:ea typeface="DejaVu Sans"/>
              </a:rPr>
              <a:t>.202</a:t>
            </a:r>
            <a:r>
              <a:rPr b="0" lang="en-US" sz="1200" strike="noStrike" u="none">
                <a:solidFill>
                  <a:srgbClr val="fa4012"/>
                </a:solidFill>
                <a:uFillTx/>
                <a:latin typeface="Arial"/>
                <a:ea typeface="DejaVu Sans"/>
              </a:rPr>
              <a:t>5</a:t>
            </a:r>
            <a:endParaRPr b="0" lang="ru-RU" sz="1200" strike="noStrike" u="none">
              <a:solidFill>
                <a:srgbClr val="000000"/>
              </a:solidFill>
              <a:uFillTx/>
              <a:latin typeface="Arial"/>
            </a:endParaRPr>
          </a:p>
        </p:txBody>
      </p:sp>
      <p:sp>
        <p:nvSpPr>
          <p:cNvPr id="404" name="TextBox 37"/>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6</a:t>
            </a:r>
            <a:endParaRPr b="0" lang="ru-RU" sz="1200" strike="noStrike" u="none">
              <a:solidFill>
                <a:srgbClr val="000000"/>
              </a:solidFill>
              <a:uFillTx/>
              <a:latin typeface="Arial"/>
            </a:endParaRPr>
          </a:p>
        </p:txBody>
      </p:sp>
      <p:cxnSp>
        <p:nvCxnSpPr>
          <p:cNvPr id="405" name="Прямая соединительная линия 30"/>
          <p:cNvCxnSpPr/>
          <p:nvPr/>
        </p:nvCxnSpPr>
        <p:spPr>
          <a:xfrm>
            <a:off x="11579040" y="6240600"/>
            <a:ext cx="291960" cy="3960"/>
          </a:xfrm>
          <a:prstGeom prst="straightConnector1">
            <a:avLst/>
          </a:prstGeom>
          <a:ln w="19080">
            <a:solidFill>
              <a:srgbClr val="173c90"/>
            </a:solidFill>
            <a:round/>
          </a:ln>
        </p:spPr>
      </p:cxnSp>
      <p:sp>
        <p:nvSpPr>
          <p:cNvPr id="406" name="TextBox 40"/>
          <p:cNvSpPr/>
          <p:nvPr/>
        </p:nvSpPr>
        <p:spPr>
          <a:xfrm>
            <a:off x="6346800" y="1172160"/>
            <a:ext cx="475596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ru-RU" sz="2000" strike="noStrike" u="none">
                <a:solidFill>
                  <a:srgbClr val="ff4000"/>
                </a:solidFill>
                <a:uFillTx/>
                <a:latin typeface="Arial"/>
                <a:ea typeface="DejaVu Sans"/>
              </a:rPr>
              <a:t>3. Преодоление барьеров клеточной мембраны</a:t>
            </a:r>
            <a:endParaRPr b="0" lang="ru-RU" sz="2000" strike="noStrike" u="none">
              <a:solidFill>
                <a:srgbClr val="000000"/>
              </a:solidFill>
              <a:uFillTx/>
              <a:latin typeface="Arial"/>
            </a:endParaRPr>
          </a:p>
        </p:txBody>
      </p:sp>
      <p:cxnSp>
        <p:nvCxnSpPr>
          <p:cNvPr id="407" name="Прямая соединительная линия 31"/>
          <p:cNvCxnSpPr/>
          <p:nvPr/>
        </p:nvCxnSpPr>
        <p:spPr>
          <a:xfrm>
            <a:off x="4190760" y="607680"/>
            <a:ext cx="2188080" cy="3960"/>
          </a:xfrm>
          <a:prstGeom prst="straightConnector1">
            <a:avLst/>
          </a:prstGeom>
          <a:ln w="19080">
            <a:solidFill>
              <a:srgbClr val="173c90"/>
            </a:solidFill>
            <a:round/>
          </a:ln>
        </p:spPr>
      </p:cxnSp>
      <p:cxnSp>
        <p:nvCxnSpPr>
          <p:cNvPr id="408" name="Прямая соединительная линия 35"/>
          <p:cNvCxnSpPr/>
          <p:nvPr/>
        </p:nvCxnSpPr>
        <p:spPr>
          <a:xfrm>
            <a:off x="6374880" y="466200"/>
            <a:ext cx="3960" cy="291960"/>
          </a:xfrm>
          <a:prstGeom prst="straightConnector1">
            <a:avLst/>
          </a:prstGeom>
          <a:ln w="19080">
            <a:solidFill>
              <a:srgbClr val="173c90"/>
            </a:solidFill>
            <a:round/>
          </a:ln>
        </p:spPr>
      </p:cxnSp>
      <p:cxnSp>
        <p:nvCxnSpPr>
          <p:cNvPr id="409" name="Прямая соединительная линия 37"/>
          <p:cNvCxnSpPr/>
          <p:nvPr/>
        </p:nvCxnSpPr>
        <p:spPr>
          <a:xfrm>
            <a:off x="9295560" y="466200"/>
            <a:ext cx="3960" cy="291960"/>
          </a:xfrm>
          <a:prstGeom prst="straightConnector1">
            <a:avLst/>
          </a:prstGeom>
          <a:ln w="19080">
            <a:solidFill>
              <a:srgbClr val="173c90"/>
            </a:solidFill>
            <a:round/>
          </a:ln>
        </p:spPr>
      </p:cxnSp>
      <p:pic>
        <p:nvPicPr>
          <p:cNvPr id="410" name="Рисунок 16"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411" name="Прямая соединительная линия 38"/>
          <p:cNvCxnSpPr/>
          <p:nvPr/>
        </p:nvCxnSpPr>
        <p:spPr>
          <a:xfrm>
            <a:off x="6053400" y="991800"/>
            <a:ext cx="3960" cy="5248800"/>
          </a:xfrm>
          <a:prstGeom prst="straightConnector1">
            <a:avLst/>
          </a:prstGeom>
          <a:ln w="38160">
            <a:solidFill>
              <a:srgbClr val="173c90"/>
            </a:solidFill>
            <a:round/>
          </a:ln>
        </p:spPr>
      </p:cxnSp>
      <p:sp>
        <p:nvSpPr>
          <p:cNvPr id="412" name="AutoShape 24"/>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413" name="AutoShape 25"/>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414" name="Picture 7" descr=""/>
          <p:cNvPicPr/>
          <p:nvPr/>
        </p:nvPicPr>
        <p:blipFill>
          <a:blip r:embed="rId3"/>
          <a:stretch/>
        </p:blipFill>
        <p:spPr>
          <a:xfrm>
            <a:off x="9625680" y="236160"/>
            <a:ext cx="2027880" cy="741600"/>
          </a:xfrm>
          <a:prstGeom prst="rect">
            <a:avLst/>
          </a:prstGeom>
          <a:ln w="0">
            <a:noFill/>
          </a:ln>
        </p:spPr>
      </p:pic>
      <p:sp>
        <p:nvSpPr>
          <p:cNvPr id="415" name=""/>
          <p:cNvSpPr/>
          <p:nvPr/>
        </p:nvSpPr>
        <p:spPr>
          <a:xfrm>
            <a:off x="6224760" y="1767600"/>
            <a:ext cx="5366520" cy="8249760"/>
          </a:xfrm>
          <a:prstGeom prst="rect">
            <a:avLst/>
          </a:prstGeom>
          <a:noFill/>
          <a:ln w="0">
            <a:noFill/>
          </a:ln>
        </p:spPr>
        <p:style>
          <a:lnRef idx="0"/>
          <a:fillRef idx="0"/>
          <a:effectRef idx="0"/>
          <a:fontRef idx="minor"/>
        </p:style>
        <p:txBody>
          <a:bodyPr lIns="90000" rIns="90000" tIns="45000" bIns="45000" anchor="t">
            <a:noAutofit/>
          </a:bodyPr>
          <a:p>
            <a:endParaRPr b="0" lang="ru-RU" sz="1800" strike="noStrike" u="none">
              <a:solidFill>
                <a:srgbClr val="000000"/>
              </a:solidFill>
              <a:uFillTx/>
              <a:latin typeface="Arial"/>
              <a:ea typeface="DejaVu Sans"/>
            </a:endParaRPr>
          </a:p>
        </p:txBody>
      </p:sp>
      <p:sp>
        <p:nvSpPr>
          <p:cNvPr id="416" name="Прямоугольник 8"/>
          <p:cNvSpPr/>
          <p:nvPr/>
        </p:nvSpPr>
        <p:spPr>
          <a:xfrm>
            <a:off x="6224760" y="1932480"/>
            <a:ext cx="5036040" cy="309348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spcBef>
                <a:spcPts val="57"/>
              </a:spcBef>
            </a:pPr>
            <a:r>
              <a:rPr b="0" lang="ru-RU" sz="1400" strike="noStrike" u="none">
                <a:solidFill>
                  <a:srgbClr val="000000"/>
                </a:solidFill>
                <a:uFillTx/>
                <a:latin typeface="Arial"/>
                <a:ea typeface="DejaVu Sans"/>
              </a:rPr>
              <a:t>Кроме цитоплазматической мембраны, существует еще один физический барьер — </a:t>
            </a:r>
            <a:r>
              <a:rPr b="1" lang="ru-RU" sz="1400" strike="noStrike" u="none">
                <a:solidFill>
                  <a:srgbClr val="000000"/>
                </a:solidFill>
                <a:uFillTx/>
                <a:latin typeface="Arial"/>
                <a:ea typeface="DejaVu Sans"/>
              </a:rPr>
              <a:t>кортикальный скелет клетки,</a:t>
            </a:r>
            <a:r>
              <a:rPr b="0" lang="ru-RU" sz="1400" strike="noStrike" u="none">
                <a:solidFill>
                  <a:srgbClr val="000000"/>
                </a:solidFill>
                <a:uFillTx/>
                <a:latin typeface="Arial"/>
                <a:ea typeface="DejaVu Sans"/>
              </a:rPr>
              <a:t> состоящий из актиновых микрофиламентов. Он находится под мембраной и препятствует прохождению крупных структур, таких как нуклеокапсиды вирусов.</a:t>
            </a:r>
            <a:endParaRPr b="0" lang="ru-RU" sz="1400" strike="noStrike" u="none">
              <a:solidFill>
                <a:srgbClr val="000000"/>
              </a:solidFill>
              <a:uFillTx/>
              <a:latin typeface="Arial"/>
              <a:ea typeface="Source Han Sans CN"/>
            </a:endParaRPr>
          </a:p>
          <a:p>
            <a:pPr algn="just" defTabSz="914400">
              <a:lnSpc>
                <a:spcPct val="100000"/>
              </a:lnSpc>
              <a:spcBef>
                <a:spcPts val="57"/>
              </a:spcBef>
            </a:pPr>
            <a:endParaRPr b="0" lang="ru-RU" sz="1400" strike="noStrike" u="none">
              <a:solidFill>
                <a:srgbClr val="000000"/>
              </a:solidFill>
              <a:uFillTx/>
              <a:latin typeface="Arial"/>
              <a:ea typeface="Source Han Sans CN"/>
            </a:endParaRPr>
          </a:p>
          <a:p>
            <a:pPr algn="just" defTabSz="914400">
              <a:lnSpc>
                <a:spcPct val="100000"/>
              </a:lnSpc>
              <a:spcBef>
                <a:spcPts val="57"/>
              </a:spcBef>
            </a:pPr>
            <a:r>
              <a:rPr b="0" lang="ru-RU" sz="1400" strike="noStrike" u="none">
                <a:solidFill>
                  <a:srgbClr val="000000"/>
                </a:solidFill>
                <a:uFillTx/>
                <a:latin typeface="Arial"/>
                <a:ea typeface="DejaVu Sans"/>
              </a:rPr>
              <a:t>    </a:t>
            </a:r>
            <a:r>
              <a:rPr b="0" lang="ru-RU" sz="1400" strike="noStrike" u="none">
                <a:solidFill>
                  <a:srgbClr val="000000"/>
                </a:solidFill>
                <a:uFillTx/>
                <a:latin typeface="Arial"/>
                <a:ea typeface="DejaVu Sans"/>
              </a:rPr>
              <a:t>Это препятствие может быть преодолено с помощью ассоциированных вирусных белков-протезов или </a:t>
            </a:r>
            <a:r>
              <a:rPr b="1" lang="ru-RU" sz="1400" strike="noStrike" u="none">
                <a:solidFill>
                  <a:srgbClr val="000000"/>
                </a:solidFill>
                <a:uFillTx/>
                <a:latin typeface="Arial"/>
                <a:ea typeface="DejaVu Sans"/>
              </a:rPr>
              <a:t>виропексиса</a:t>
            </a:r>
            <a:r>
              <a:rPr b="0" lang="ru-RU" sz="1400" strike="noStrike" u="none">
                <a:solidFill>
                  <a:srgbClr val="000000"/>
                </a:solidFill>
                <a:uFillTx/>
                <a:latin typeface="Arial"/>
                <a:ea typeface="DejaVu Sans"/>
              </a:rPr>
              <a:t> — механизма, который использует эндоцитоз для преодоления барьера. Эндосомы, которые образуются при этом процессе, могут сливаться с лизосомами, что представляет собой потенциальную угрозу для вируса. Тем не менее, этот путь позволяет вирусам проникать в клетку, обходя кортикальный скелет.</a:t>
            </a:r>
            <a:endParaRPr b="0" lang="ru-RU" sz="1400" strike="noStrike" u="none">
              <a:solidFill>
                <a:srgbClr val="000000"/>
              </a:solidFill>
              <a:uFillTx/>
              <a:latin typeface="Arial"/>
              <a:ea typeface="Source Han Sans CN"/>
            </a:endParaRPr>
          </a:p>
        </p:txBody>
      </p:sp>
      <p:sp>
        <p:nvSpPr>
          <p:cNvPr id="417" name=""/>
          <p:cNvSpPr/>
          <p:nvPr/>
        </p:nvSpPr>
        <p:spPr>
          <a:xfrm>
            <a:off x="429120" y="360360"/>
            <a:ext cx="1189800" cy="43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pic>
        <p:nvPicPr>
          <p:cNvPr id="418" name="" descr="">
            <a:hlinkClick r:id="" action="ppaction://media"/>
          </p:cNvPr>
          <p:cNvPicPr/>
          <p:nvPr>
            <a:videoFile r:link="rId4"/>
            <p:extLst>
              <p:ext uri="{DAA4B4D4-6D71-4841-9C94-3DE7FCFB9230}">
                <p14:media r:embed="rId5"/>
              </p:ext>
            </p:extLst>
          </p:nvPr>
        </p:nvPicPr>
        <p:blipFill>
          <a:blip r:embed="rId6"/>
          <a:stretch>
            <a:fillRect/>
          </a:stretch>
        </p:blipFill>
        <p:spPr>
          <a:xfrm>
            <a:off x="1380960" y="1650240"/>
            <a:ext cx="3862080" cy="38620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9" name="Рисунок 17" descr=""/>
          <p:cNvPicPr/>
          <p:nvPr/>
        </p:nvPicPr>
        <p:blipFill>
          <a:blip r:embed="rId1"/>
          <a:stretch/>
        </p:blipFill>
        <p:spPr>
          <a:xfrm>
            <a:off x="11185200" y="1212840"/>
            <a:ext cx="649800" cy="825120"/>
          </a:xfrm>
          <a:prstGeom prst="rect">
            <a:avLst/>
          </a:prstGeom>
          <a:ln w="0">
            <a:noFill/>
          </a:ln>
        </p:spPr>
      </p:pic>
      <p:sp>
        <p:nvSpPr>
          <p:cNvPr id="420" name="Скругленный прямоугольник 9"/>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421" name="TextBox 41"/>
          <p:cNvSpPr/>
          <p:nvPr/>
        </p:nvSpPr>
        <p:spPr>
          <a:xfrm>
            <a:off x="1724400" y="360000"/>
            <a:ext cx="241308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0" lang="ru-RU" sz="1200" strike="noStrike" u="none">
                <a:solidFill>
                  <a:srgbClr val="2a6099"/>
                </a:solidFill>
                <a:uFillTx/>
                <a:latin typeface="Arial"/>
                <a:ea typeface="DejaVu Sans"/>
              </a:rPr>
              <a:t>Рецепторы фагов</a:t>
            </a:r>
            <a:endParaRPr b="0" lang="ru-RU" sz="1200" strike="noStrike" u="none">
              <a:solidFill>
                <a:srgbClr val="000000"/>
              </a:solidFill>
              <a:uFillTx/>
              <a:latin typeface="Arial"/>
            </a:endParaRPr>
          </a:p>
        </p:txBody>
      </p:sp>
      <p:sp>
        <p:nvSpPr>
          <p:cNvPr id="422" name="TextBox 42"/>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a:t>
            </a:r>
            <a:r>
              <a:rPr b="0" lang="ru-RU" sz="1200" strike="noStrike" u="none">
                <a:solidFill>
                  <a:srgbClr val="fa4012"/>
                </a:solidFill>
                <a:uFillTx/>
                <a:latin typeface="Arial"/>
                <a:ea typeface="DejaVu Sans"/>
              </a:rPr>
              <a:t>.202</a:t>
            </a:r>
            <a:r>
              <a:rPr b="0" lang="en-US" sz="1200" strike="noStrike" u="none">
                <a:solidFill>
                  <a:srgbClr val="fa4012"/>
                </a:solidFill>
                <a:uFillTx/>
                <a:latin typeface="Arial"/>
                <a:ea typeface="DejaVu Sans"/>
              </a:rPr>
              <a:t>5</a:t>
            </a:r>
            <a:endParaRPr b="0" lang="ru-RU" sz="1200" strike="noStrike" u="none">
              <a:solidFill>
                <a:srgbClr val="000000"/>
              </a:solidFill>
              <a:uFillTx/>
              <a:latin typeface="Arial"/>
            </a:endParaRPr>
          </a:p>
        </p:txBody>
      </p:sp>
      <p:sp>
        <p:nvSpPr>
          <p:cNvPr id="423" name="TextBox 43"/>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6</a:t>
            </a:r>
            <a:endParaRPr b="0" lang="ru-RU" sz="1200" strike="noStrike" u="none">
              <a:solidFill>
                <a:srgbClr val="000000"/>
              </a:solidFill>
              <a:uFillTx/>
              <a:latin typeface="Arial"/>
            </a:endParaRPr>
          </a:p>
        </p:txBody>
      </p:sp>
      <p:cxnSp>
        <p:nvCxnSpPr>
          <p:cNvPr id="424" name="Прямая соединительная линия 39"/>
          <p:cNvCxnSpPr/>
          <p:nvPr/>
        </p:nvCxnSpPr>
        <p:spPr>
          <a:xfrm>
            <a:off x="11579040" y="6240600"/>
            <a:ext cx="291960" cy="3960"/>
          </a:xfrm>
          <a:prstGeom prst="straightConnector1">
            <a:avLst/>
          </a:prstGeom>
          <a:ln w="19080">
            <a:solidFill>
              <a:srgbClr val="173c90"/>
            </a:solidFill>
            <a:round/>
          </a:ln>
        </p:spPr>
      </p:cxnSp>
      <p:sp>
        <p:nvSpPr>
          <p:cNvPr id="425" name="TextBox 44"/>
          <p:cNvSpPr/>
          <p:nvPr/>
        </p:nvSpPr>
        <p:spPr>
          <a:xfrm>
            <a:off x="6346800" y="1172160"/>
            <a:ext cx="475596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ru-RU" sz="2000" strike="noStrike" u="none">
                <a:solidFill>
                  <a:srgbClr val="ff4000"/>
                </a:solidFill>
                <a:uFillTx/>
                <a:latin typeface="Arial"/>
                <a:ea typeface="DejaVu Sans"/>
              </a:rPr>
              <a:t>4. Использование двух стратегий частичного раздевания:</a:t>
            </a:r>
            <a:endParaRPr b="0" lang="ru-RU" sz="2000" strike="noStrike" u="none">
              <a:solidFill>
                <a:srgbClr val="000000"/>
              </a:solidFill>
              <a:uFillTx/>
              <a:latin typeface="Arial"/>
            </a:endParaRPr>
          </a:p>
        </p:txBody>
      </p:sp>
      <p:cxnSp>
        <p:nvCxnSpPr>
          <p:cNvPr id="426" name="Прямая соединительная линия 40"/>
          <p:cNvCxnSpPr/>
          <p:nvPr/>
        </p:nvCxnSpPr>
        <p:spPr>
          <a:xfrm>
            <a:off x="4190760" y="607680"/>
            <a:ext cx="2188080" cy="3960"/>
          </a:xfrm>
          <a:prstGeom prst="straightConnector1">
            <a:avLst/>
          </a:prstGeom>
          <a:ln w="19080">
            <a:solidFill>
              <a:srgbClr val="173c90"/>
            </a:solidFill>
            <a:round/>
          </a:ln>
        </p:spPr>
      </p:cxnSp>
      <p:cxnSp>
        <p:nvCxnSpPr>
          <p:cNvPr id="427" name="Прямая соединительная линия 43"/>
          <p:cNvCxnSpPr/>
          <p:nvPr/>
        </p:nvCxnSpPr>
        <p:spPr>
          <a:xfrm>
            <a:off x="6374880" y="466200"/>
            <a:ext cx="3960" cy="291960"/>
          </a:xfrm>
          <a:prstGeom prst="straightConnector1">
            <a:avLst/>
          </a:prstGeom>
          <a:ln w="19080">
            <a:solidFill>
              <a:srgbClr val="173c90"/>
            </a:solidFill>
            <a:round/>
          </a:ln>
        </p:spPr>
      </p:cxnSp>
      <p:cxnSp>
        <p:nvCxnSpPr>
          <p:cNvPr id="428" name="Прямая соединительная линия 44"/>
          <p:cNvCxnSpPr/>
          <p:nvPr/>
        </p:nvCxnSpPr>
        <p:spPr>
          <a:xfrm>
            <a:off x="9295560" y="466200"/>
            <a:ext cx="3960" cy="291960"/>
          </a:xfrm>
          <a:prstGeom prst="straightConnector1">
            <a:avLst/>
          </a:prstGeom>
          <a:ln w="19080">
            <a:solidFill>
              <a:srgbClr val="173c90"/>
            </a:solidFill>
            <a:round/>
          </a:ln>
        </p:spPr>
      </p:cxnSp>
      <p:pic>
        <p:nvPicPr>
          <p:cNvPr id="429" name="Рисунок 18"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430" name="Прямая соединительная линия 45"/>
          <p:cNvCxnSpPr/>
          <p:nvPr/>
        </p:nvCxnSpPr>
        <p:spPr>
          <a:xfrm>
            <a:off x="6053400" y="991800"/>
            <a:ext cx="3960" cy="5248800"/>
          </a:xfrm>
          <a:prstGeom prst="straightConnector1">
            <a:avLst/>
          </a:prstGeom>
          <a:ln w="38160">
            <a:solidFill>
              <a:srgbClr val="173c90"/>
            </a:solidFill>
            <a:round/>
          </a:ln>
        </p:spPr>
      </p:cxnSp>
      <p:sp>
        <p:nvSpPr>
          <p:cNvPr id="431" name="AutoShape 26"/>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432" name="AutoShape 27"/>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433" name="Picture 8" descr=""/>
          <p:cNvPicPr/>
          <p:nvPr/>
        </p:nvPicPr>
        <p:blipFill>
          <a:blip r:embed="rId3"/>
          <a:stretch/>
        </p:blipFill>
        <p:spPr>
          <a:xfrm>
            <a:off x="9625680" y="236160"/>
            <a:ext cx="2027880" cy="741600"/>
          </a:xfrm>
          <a:prstGeom prst="rect">
            <a:avLst/>
          </a:prstGeom>
          <a:ln w="0">
            <a:noFill/>
          </a:ln>
        </p:spPr>
      </p:pic>
      <p:sp>
        <p:nvSpPr>
          <p:cNvPr id="434" name=""/>
          <p:cNvSpPr/>
          <p:nvPr/>
        </p:nvSpPr>
        <p:spPr>
          <a:xfrm>
            <a:off x="6224760" y="1767600"/>
            <a:ext cx="5366520" cy="8249760"/>
          </a:xfrm>
          <a:prstGeom prst="rect">
            <a:avLst/>
          </a:prstGeom>
          <a:noFill/>
          <a:ln w="0">
            <a:noFill/>
          </a:ln>
        </p:spPr>
        <p:style>
          <a:lnRef idx="0"/>
          <a:fillRef idx="0"/>
          <a:effectRef idx="0"/>
          <a:fontRef idx="minor"/>
        </p:style>
        <p:txBody>
          <a:bodyPr lIns="90000" rIns="90000" tIns="45000" bIns="45000" anchor="t">
            <a:noAutofit/>
          </a:bodyPr>
          <a:p>
            <a:endParaRPr b="0" lang="ru-RU" sz="1800" strike="noStrike" u="none">
              <a:solidFill>
                <a:srgbClr val="000000"/>
              </a:solidFill>
              <a:uFillTx/>
              <a:latin typeface="Arial"/>
              <a:ea typeface="DejaVu Sans"/>
            </a:endParaRPr>
          </a:p>
        </p:txBody>
      </p:sp>
      <p:sp>
        <p:nvSpPr>
          <p:cNvPr id="435" name="Прямоугольник 9"/>
          <p:cNvSpPr/>
          <p:nvPr/>
        </p:nvSpPr>
        <p:spPr>
          <a:xfrm>
            <a:off x="6224760" y="1932480"/>
            <a:ext cx="5036040" cy="224676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spcBef>
                <a:spcPts val="57"/>
              </a:spcBef>
            </a:pPr>
            <a:r>
              <a:rPr b="0" lang="ru-RU" sz="1400" strike="noStrike" u="none">
                <a:solidFill>
                  <a:srgbClr val="000000"/>
                </a:solidFill>
                <a:uFillTx/>
                <a:latin typeface="Arial"/>
                <a:ea typeface="DejaVu Sans"/>
              </a:rPr>
              <a:t>Некоторые вирусы (например, </a:t>
            </a:r>
            <a:r>
              <a:rPr b="1" lang="ru-RU" sz="1400" strike="noStrike" u="none">
                <a:solidFill>
                  <a:srgbClr val="000000"/>
                </a:solidFill>
                <a:uFillTx/>
                <a:latin typeface="Arial"/>
                <a:ea typeface="DejaVu Sans"/>
              </a:rPr>
              <a:t>ретровирусы</a:t>
            </a:r>
            <a:r>
              <a:rPr b="0" lang="ru-RU" sz="1400" strike="noStrike" u="none">
                <a:solidFill>
                  <a:srgbClr val="000000"/>
                </a:solidFill>
                <a:uFillTx/>
                <a:latin typeface="Arial"/>
                <a:ea typeface="DejaVu Sans"/>
              </a:rPr>
              <a:t> и </a:t>
            </a:r>
            <a:r>
              <a:rPr b="1" lang="ru-RU" sz="1400" strike="noStrike" u="none">
                <a:solidFill>
                  <a:srgbClr val="000000"/>
                </a:solidFill>
                <a:uFillTx/>
                <a:latin typeface="Arial"/>
                <a:ea typeface="DejaVu Sans"/>
              </a:rPr>
              <a:t>вирусы герпеса</a:t>
            </a:r>
            <a:r>
              <a:rPr b="0" lang="ru-RU" sz="1400" strike="noStrike" u="none">
                <a:solidFill>
                  <a:srgbClr val="000000"/>
                </a:solidFill>
                <a:uFillTx/>
                <a:latin typeface="Arial"/>
                <a:ea typeface="DejaVu Sans"/>
              </a:rPr>
              <a:t>) могут использовать две стратегии частичного раздевания:</a:t>
            </a:r>
            <a:endParaRPr b="0" lang="ru-RU" sz="1400" strike="noStrike" u="none">
              <a:solidFill>
                <a:srgbClr val="000000"/>
              </a:solidFill>
              <a:uFillTx/>
              <a:latin typeface="Arial"/>
              <a:ea typeface="Source Han Sans CN"/>
            </a:endParaRPr>
          </a:p>
          <a:p>
            <a:pPr algn="just" defTabSz="914400">
              <a:lnSpc>
                <a:spcPct val="100000"/>
              </a:lnSpc>
              <a:spcBef>
                <a:spcPts val="57"/>
              </a:spcBef>
            </a:pPr>
            <a:endParaRPr b="0" lang="ru-RU" sz="1400" strike="noStrike" u="none">
              <a:solidFill>
                <a:srgbClr val="000000"/>
              </a:solidFill>
              <a:uFillTx/>
              <a:latin typeface="Arial"/>
              <a:ea typeface="Source Han Sans CN"/>
            </a:endParaRPr>
          </a:p>
          <a:p>
            <a:pPr marL="216000" indent="-216000" algn="just" defTabSz="914400">
              <a:lnSpc>
                <a:spcPct val="100000"/>
              </a:lnSpc>
              <a:spcBef>
                <a:spcPts val="57"/>
              </a:spcBef>
              <a:buClr>
                <a:srgbClr val="000000"/>
              </a:buClr>
              <a:buFont typeface="Symbol" charset="2"/>
              <a:buChar char=""/>
            </a:pPr>
            <a:r>
              <a:rPr b="0" lang="ru-RU" sz="1400" strike="noStrike" u="none">
                <a:solidFill>
                  <a:srgbClr val="000000"/>
                </a:solidFill>
                <a:uFillTx/>
                <a:latin typeface="Arial"/>
                <a:ea typeface="DejaVu Sans"/>
              </a:rPr>
              <a:t>    </a:t>
            </a:r>
            <a:r>
              <a:rPr b="1" lang="ru-RU" sz="1400" strike="noStrike" u="none">
                <a:solidFill>
                  <a:srgbClr val="000000"/>
                </a:solidFill>
                <a:uFillTx/>
                <a:latin typeface="Arial"/>
                <a:ea typeface="DejaVu Sans"/>
              </a:rPr>
              <a:t>На цитоплазматической мембран</a:t>
            </a:r>
            <a:r>
              <a:rPr b="0" lang="ru-RU" sz="1400" strike="noStrike" u="none">
                <a:solidFill>
                  <a:srgbClr val="000000"/>
                </a:solidFill>
                <a:uFillTx/>
                <a:latin typeface="Arial"/>
                <a:ea typeface="DejaVu Sans"/>
              </a:rPr>
              <a:t>е, как описано выше.</a:t>
            </a:r>
            <a:endParaRPr b="0" lang="ru-RU" sz="1400" strike="noStrike" u="none">
              <a:solidFill>
                <a:srgbClr val="000000"/>
              </a:solidFill>
              <a:uFillTx/>
              <a:latin typeface="Arial"/>
              <a:ea typeface="Source Han Sans CN"/>
            </a:endParaRPr>
          </a:p>
          <a:p>
            <a:pPr marL="216000" indent="-216000" algn="just" defTabSz="914400">
              <a:lnSpc>
                <a:spcPct val="100000"/>
              </a:lnSpc>
              <a:spcBef>
                <a:spcPts val="57"/>
              </a:spcBef>
              <a:buClr>
                <a:srgbClr val="000000"/>
              </a:buClr>
              <a:buFont typeface="Symbol" charset="2"/>
              <a:buChar char=""/>
            </a:pPr>
            <a:r>
              <a:rPr b="0" lang="ru-RU" sz="1400" strike="noStrike" u="none">
                <a:solidFill>
                  <a:srgbClr val="000000"/>
                </a:solidFill>
                <a:uFillTx/>
                <a:latin typeface="Arial"/>
                <a:ea typeface="DejaVu Sans"/>
              </a:rPr>
              <a:t>    </a:t>
            </a:r>
            <a:r>
              <a:rPr b="1" lang="ru-RU" sz="1400" strike="noStrike" u="none">
                <a:solidFill>
                  <a:srgbClr val="000000"/>
                </a:solidFill>
                <a:uFillTx/>
                <a:latin typeface="Arial"/>
                <a:ea typeface="DejaVu Sans"/>
              </a:rPr>
              <a:t>После эндоцитоза в кислой среде эндосомы.</a:t>
            </a:r>
            <a:r>
              <a:rPr b="0" lang="ru-RU" sz="1400" strike="noStrike" u="none">
                <a:solidFill>
                  <a:srgbClr val="000000"/>
                </a:solidFill>
                <a:uFillTx/>
                <a:latin typeface="Arial"/>
                <a:ea typeface="DejaVu Sans"/>
              </a:rPr>
              <a:t> Здесь вирус может подвергаться дополнительному раздеванию, что позволяет ему выходить из эндосомы и продолжать инфекционный процесс.</a:t>
            </a:r>
            <a:endParaRPr b="0" lang="ru-RU" sz="1400" strike="noStrike" u="none">
              <a:solidFill>
                <a:srgbClr val="000000"/>
              </a:solidFill>
              <a:uFillTx/>
              <a:latin typeface="Arial"/>
              <a:ea typeface="Source Han Sans CN"/>
            </a:endParaRPr>
          </a:p>
        </p:txBody>
      </p:sp>
      <p:sp>
        <p:nvSpPr>
          <p:cNvPr id="436" name=""/>
          <p:cNvSpPr/>
          <p:nvPr/>
        </p:nvSpPr>
        <p:spPr>
          <a:xfrm>
            <a:off x="429120" y="360360"/>
            <a:ext cx="1189800" cy="43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pic>
        <p:nvPicPr>
          <p:cNvPr id="437" name="" descr="">
            <a:hlinkClick r:id="" action="ppaction://media"/>
          </p:cNvPr>
          <p:cNvPicPr/>
          <p:nvPr>
            <a:videoFile r:link="rId4"/>
            <p:extLst>
              <p:ext uri="{DAA4B4D4-6D71-4841-9C94-3DE7FCFB9230}">
                <p14:media r:embed="rId5"/>
              </p:ext>
            </p:extLst>
          </p:nvPr>
        </p:nvPicPr>
        <p:blipFill>
          <a:blip r:embed="rId6"/>
          <a:stretch>
            <a:fillRect/>
          </a:stretch>
        </p:blipFill>
        <p:spPr>
          <a:xfrm>
            <a:off x="1380960" y="1650240"/>
            <a:ext cx="3862080" cy="38620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Скругленный прямоугольник 45"/>
          <p:cNvSpPr/>
          <p:nvPr/>
        </p:nvSpPr>
        <p:spPr>
          <a:xfrm>
            <a:off x="300600" y="225720"/>
            <a:ext cx="11597400" cy="76392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439" name="TextBox 10"/>
          <p:cNvSpPr/>
          <p:nvPr/>
        </p:nvSpPr>
        <p:spPr>
          <a:xfrm rot="16200000">
            <a:off x="11185200" y="5501520"/>
            <a:ext cx="1102320" cy="303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ru-RU" sz="1400" strike="noStrike" u="none">
                <a:solidFill>
                  <a:srgbClr val="fa4012"/>
                </a:solidFill>
                <a:uFillTx/>
                <a:latin typeface="Arial"/>
                <a:ea typeface="DejaVu Sans"/>
              </a:rPr>
              <a:t>I.2025</a:t>
            </a:r>
            <a:endParaRPr b="0" lang="ru-RU" sz="1400" strike="noStrike" u="none">
              <a:solidFill>
                <a:srgbClr val="000000"/>
              </a:solidFill>
              <a:uFillTx/>
              <a:latin typeface="Arial"/>
            </a:endParaRPr>
          </a:p>
        </p:txBody>
      </p:sp>
      <p:sp>
        <p:nvSpPr>
          <p:cNvPr id="440" name="TextBox 11"/>
          <p:cNvSpPr/>
          <p:nvPr/>
        </p:nvSpPr>
        <p:spPr>
          <a:xfrm>
            <a:off x="11584440" y="6314760"/>
            <a:ext cx="304560" cy="3038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400" strike="noStrike" u="none">
                <a:solidFill>
                  <a:srgbClr val="173c90"/>
                </a:solidFill>
                <a:uFillTx/>
                <a:latin typeface="Arial"/>
                <a:ea typeface="DejaVu Sans"/>
              </a:rPr>
              <a:t>8</a:t>
            </a:r>
            <a:endParaRPr b="0" lang="ru-RU" sz="1400" strike="noStrike" u="none">
              <a:solidFill>
                <a:srgbClr val="000000"/>
              </a:solidFill>
              <a:uFillTx/>
              <a:latin typeface="Arial"/>
            </a:endParaRPr>
          </a:p>
        </p:txBody>
      </p:sp>
      <p:cxnSp>
        <p:nvCxnSpPr>
          <p:cNvPr id="441" name="Прямая соединительная линия 15"/>
          <p:cNvCxnSpPr/>
          <p:nvPr/>
        </p:nvCxnSpPr>
        <p:spPr>
          <a:xfrm>
            <a:off x="11584080" y="6240960"/>
            <a:ext cx="291240" cy="3240"/>
          </a:xfrm>
          <a:prstGeom prst="straightConnector1">
            <a:avLst/>
          </a:prstGeom>
          <a:ln w="19080">
            <a:solidFill>
              <a:srgbClr val="173c90"/>
            </a:solidFill>
            <a:round/>
          </a:ln>
        </p:spPr>
      </p:cxnSp>
      <p:sp>
        <p:nvSpPr>
          <p:cNvPr id="442" name="TextBox 38"/>
          <p:cNvSpPr/>
          <p:nvPr/>
        </p:nvSpPr>
        <p:spPr>
          <a:xfrm>
            <a:off x="380520" y="377280"/>
            <a:ext cx="1596600" cy="456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ru-RU" sz="1200" strike="noStrike" u="none">
                <a:solidFill>
                  <a:srgbClr val="173c90"/>
                </a:solidFill>
                <a:uFillTx/>
                <a:latin typeface="Arial"/>
                <a:ea typeface="DejaVu Sans"/>
              </a:rPr>
              <a:t>Структура вириона</a:t>
            </a:r>
            <a:endParaRPr b="0" lang="ru-RU" sz="1200" strike="noStrike" u="none">
              <a:solidFill>
                <a:srgbClr val="000000"/>
              </a:solidFill>
              <a:uFillTx/>
              <a:latin typeface="Arial"/>
            </a:endParaRPr>
          </a:p>
        </p:txBody>
      </p:sp>
      <p:sp>
        <p:nvSpPr>
          <p:cNvPr id="443" name="TextBox 39"/>
          <p:cNvSpPr/>
          <p:nvPr/>
        </p:nvSpPr>
        <p:spPr>
          <a:xfrm>
            <a:off x="1980000" y="377280"/>
            <a:ext cx="224856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ru-RU" sz="1200" strike="noStrike" u="none">
                <a:solidFill>
                  <a:srgbClr val="173c90"/>
                </a:solidFill>
                <a:uFillTx/>
                <a:latin typeface="Arial"/>
                <a:ea typeface="DejaVu Sans"/>
              </a:rPr>
              <a:t>Заключение</a:t>
            </a:r>
            <a:endParaRPr b="0" lang="ru-RU" sz="1200" strike="noStrike" u="none">
              <a:solidFill>
                <a:srgbClr val="000000"/>
              </a:solidFill>
              <a:uFillTx/>
              <a:latin typeface="Arial"/>
            </a:endParaRPr>
          </a:p>
        </p:txBody>
      </p:sp>
      <p:cxnSp>
        <p:nvCxnSpPr>
          <p:cNvPr id="444" name="Прямая соединительная линия 41"/>
          <p:cNvCxnSpPr/>
          <p:nvPr/>
        </p:nvCxnSpPr>
        <p:spPr>
          <a:xfrm>
            <a:off x="4195800" y="608040"/>
            <a:ext cx="2187360" cy="3240"/>
          </a:xfrm>
          <a:prstGeom prst="straightConnector1">
            <a:avLst/>
          </a:prstGeom>
          <a:ln w="19080">
            <a:solidFill>
              <a:srgbClr val="173c90"/>
            </a:solidFill>
            <a:round/>
          </a:ln>
        </p:spPr>
      </p:cxnSp>
      <p:cxnSp>
        <p:nvCxnSpPr>
          <p:cNvPr id="445" name="Прямая соединительная линия 42"/>
          <p:cNvCxnSpPr/>
          <p:nvPr/>
        </p:nvCxnSpPr>
        <p:spPr>
          <a:xfrm>
            <a:off x="6379920" y="466560"/>
            <a:ext cx="3240" cy="291240"/>
          </a:xfrm>
          <a:prstGeom prst="straightConnector1">
            <a:avLst/>
          </a:prstGeom>
          <a:ln w="19080">
            <a:solidFill>
              <a:srgbClr val="173c90"/>
            </a:solidFill>
            <a:round/>
          </a:ln>
        </p:spPr>
      </p:cxnSp>
      <p:cxnSp>
        <p:nvCxnSpPr>
          <p:cNvPr id="446" name="Прямая соединительная линия 46"/>
          <p:cNvCxnSpPr/>
          <p:nvPr/>
        </p:nvCxnSpPr>
        <p:spPr>
          <a:xfrm>
            <a:off x="9300600" y="466560"/>
            <a:ext cx="3240" cy="291240"/>
          </a:xfrm>
          <a:prstGeom prst="straightConnector1">
            <a:avLst/>
          </a:prstGeom>
          <a:ln w="19080">
            <a:solidFill>
              <a:srgbClr val="173c90"/>
            </a:solidFill>
            <a:round/>
          </a:ln>
        </p:spPr>
      </p:cxnSp>
      <p:sp>
        <p:nvSpPr>
          <p:cNvPr id="447" name="TextBox 1"/>
          <p:cNvSpPr/>
          <p:nvPr/>
        </p:nvSpPr>
        <p:spPr>
          <a:xfrm>
            <a:off x="300600" y="1375200"/>
            <a:ext cx="7386840" cy="639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ru-RU" sz="3600" strike="noStrike" u="none">
                <a:solidFill>
                  <a:srgbClr val="fa4012"/>
                </a:solidFill>
                <a:uFillTx/>
                <a:latin typeface="Arial"/>
                <a:ea typeface="DejaVu Sans"/>
              </a:rPr>
              <a:t>Заключение</a:t>
            </a:r>
            <a:endParaRPr b="0" lang="ru-RU" sz="3600" strike="noStrike" u="none">
              <a:solidFill>
                <a:srgbClr val="000000"/>
              </a:solidFill>
              <a:uFillTx/>
              <a:latin typeface="Arial"/>
            </a:endParaRPr>
          </a:p>
        </p:txBody>
      </p:sp>
      <p:pic>
        <p:nvPicPr>
          <p:cNvPr id="448" name="Рисунок 12" descr="Изображение выглядит как текст&#10;&#10;Автоматически созданное описание"/>
          <p:cNvPicPr/>
          <p:nvPr/>
        </p:nvPicPr>
        <p:blipFill>
          <a:blip r:embed="rId1"/>
          <a:stretch/>
        </p:blipFill>
        <p:spPr>
          <a:xfrm>
            <a:off x="7083000" y="389880"/>
            <a:ext cx="1604520" cy="449640"/>
          </a:xfrm>
          <a:prstGeom prst="rect">
            <a:avLst/>
          </a:prstGeom>
          <a:ln w="0">
            <a:noFill/>
          </a:ln>
        </p:spPr>
      </p:pic>
      <p:sp>
        <p:nvSpPr>
          <p:cNvPr id="449" name="AutoShape 1"/>
          <p:cNvSpPr/>
          <p:nvPr/>
        </p:nvSpPr>
        <p:spPr>
          <a:xfrm>
            <a:off x="160560" y="-144000"/>
            <a:ext cx="301680" cy="30168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450" name="AutoShape 3"/>
          <p:cNvSpPr/>
          <p:nvPr/>
        </p:nvSpPr>
        <p:spPr>
          <a:xfrm>
            <a:off x="312840" y="8280"/>
            <a:ext cx="301680" cy="30168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451" name="AutoShape 6"/>
          <p:cNvSpPr/>
          <p:nvPr/>
        </p:nvSpPr>
        <p:spPr>
          <a:xfrm>
            <a:off x="465480" y="160560"/>
            <a:ext cx="301680" cy="30168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452" name="AutoShape 8"/>
          <p:cNvSpPr/>
          <p:nvPr/>
        </p:nvSpPr>
        <p:spPr>
          <a:xfrm>
            <a:off x="617760" y="313200"/>
            <a:ext cx="301680" cy="30168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453" name="AutoShape 10"/>
          <p:cNvSpPr/>
          <p:nvPr/>
        </p:nvSpPr>
        <p:spPr>
          <a:xfrm>
            <a:off x="770040" y="465480"/>
            <a:ext cx="301680" cy="30168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454" name="AutoShape 12"/>
          <p:cNvSpPr/>
          <p:nvPr/>
        </p:nvSpPr>
        <p:spPr>
          <a:xfrm>
            <a:off x="922680" y="617760"/>
            <a:ext cx="301680" cy="30168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455" name="AutoShape 14"/>
          <p:cNvSpPr/>
          <p:nvPr/>
        </p:nvSpPr>
        <p:spPr>
          <a:xfrm>
            <a:off x="1074960" y="770400"/>
            <a:ext cx="301680" cy="30168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456" name="AutoShape 16"/>
          <p:cNvSpPr/>
          <p:nvPr/>
        </p:nvSpPr>
        <p:spPr>
          <a:xfrm>
            <a:off x="1227240" y="922680"/>
            <a:ext cx="301680" cy="30168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457" name="Прямоугольник 19"/>
          <p:cNvSpPr/>
          <p:nvPr/>
        </p:nvSpPr>
        <p:spPr>
          <a:xfrm>
            <a:off x="293400" y="2111400"/>
            <a:ext cx="3754440" cy="307908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spcBef>
                <a:spcPts val="1191"/>
              </a:spcBef>
              <a:spcAft>
                <a:spcPts val="992"/>
              </a:spcAft>
            </a:pPr>
            <a:r>
              <a:rPr b="1" lang="ru-RU" sz="1400" strike="noStrike" u="none">
                <a:solidFill>
                  <a:schemeClr val="dk1"/>
                </a:solidFill>
                <a:uFillTx/>
                <a:latin typeface="Calibri"/>
                <a:ea typeface="Source Han Sans CN"/>
              </a:rPr>
              <a:t>Стратегии частичного раздевания, в частности, на цитоплазматической мембране и в эндосомах, обеспечивают более эффективное проникновение вируса в клетку. Однако использование эндоцитоза может быть опасным для вируса, поскольку лизосомы могут разрушить вирусные частицы. Поэтому некоторые вирусы применяют сложные механизмы защиты от лизосомного разрушения, чтобы увеличить свои шансы на успешную инфекцию.</a:t>
            </a:r>
            <a:endParaRPr b="0" lang="ru-RU" sz="1400" strike="noStrike" u="none">
              <a:solidFill>
                <a:srgbClr val="000000"/>
              </a:solidFill>
              <a:uFillTx/>
              <a:latin typeface="Arial"/>
            </a:endParaRPr>
          </a:p>
        </p:txBody>
      </p:sp>
      <p:sp>
        <p:nvSpPr>
          <p:cNvPr id="458" name="AutoShape 5"/>
          <p:cNvSpPr/>
          <p:nvPr/>
        </p:nvSpPr>
        <p:spPr>
          <a:xfrm>
            <a:off x="1379880" y="1074960"/>
            <a:ext cx="301680" cy="30168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459" name="AutoShape 7"/>
          <p:cNvSpPr/>
          <p:nvPr/>
        </p:nvSpPr>
        <p:spPr>
          <a:xfrm>
            <a:off x="1532160" y="1227600"/>
            <a:ext cx="301680" cy="30168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460" name="" descr="">
            <a:hlinkClick r:id="" action="ppaction://media"/>
          </p:cNvPr>
          <p:cNvPicPr/>
          <p:nvPr>
            <a:videoFile r:link="rId2"/>
            <p:extLst>
              <p:ext uri="{DAA4B4D4-6D71-4841-9C94-3DE7FCFB9230}">
                <p14:media r:embed="rId3"/>
              </p:ext>
            </p:extLst>
          </p:nvPr>
        </p:nvPicPr>
        <p:blipFill>
          <a:blip r:embed="rId4"/>
          <a:stretch>
            <a:fillRect/>
          </a:stretch>
        </p:blipFill>
        <p:spPr>
          <a:xfrm>
            <a:off x="5767200" y="1583640"/>
            <a:ext cx="3862080" cy="38620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Скругленный прямоугольник 2"/>
          <p:cNvSpPr/>
          <p:nvPr/>
        </p:nvSpPr>
        <p:spPr>
          <a:xfrm>
            <a:off x="663120" y="1015920"/>
            <a:ext cx="10861920" cy="4987080"/>
          </a:xfrm>
          <a:prstGeom prst="roundRect">
            <a:avLst>
              <a:gd name="adj" fmla="val 16667"/>
            </a:avLst>
          </a:prstGeom>
          <a:solidFill>
            <a:schemeClr val="lt1"/>
          </a:solidFill>
          <a:ln w="28440">
            <a:solidFill>
              <a:srgbClr val="173b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pic>
        <p:nvPicPr>
          <p:cNvPr id="462" name="Рисунок 1" descr="Изображение выглядит как текст&#10;&#10;Автоматически созданное описание"/>
          <p:cNvPicPr/>
          <p:nvPr/>
        </p:nvPicPr>
        <p:blipFill>
          <a:blip r:embed="rId1"/>
          <a:stretch/>
        </p:blipFill>
        <p:spPr>
          <a:xfrm>
            <a:off x="5292360" y="1396800"/>
            <a:ext cx="1603800" cy="448920"/>
          </a:xfrm>
          <a:prstGeom prst="rect">
            <a:avLst/>
          </a:prstGeom>
          <a:ln w="0">
            <a:noFill/>
          </a:ln>
        </p:spPr>
      </p:pic>
      <p:sp>
        <p:nvSpPr>
          <p:cNvPr id="463" name="TextBox 2"/>
          <p:cNvSpPr/>
          <p:nvPr/>
        </p:nvSpPr>
        <p:spPr>
          <a:xfrm>
            <a:off x="2054880" y="5426640"/>
            <a:ext cx="8078040" cy="516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600" strike="noStrike" u="none">
                <a:solidFill>
                  <a:srgbClr val="173c90"/>
                </a:solidFill>
                <a:uFillTx/>
                <a:latin typeface="Arial"/>
                <a:ea typeface="DejaVu Sans"/>
              </a:rPr>
              <a:t>s21370158@ibbm.unn.ru</a:t>
            </a:r>
            <a:endParaRPr b="0" lang="ru-RU" sz="1600" strike="noStrike" u="none">
              <a:solidFill>
                <a:srgbClr val="000000"/>
              </a:solidFill>
              <a:uFillTx/>
              <a:latin typeface="Arial"/>
            </a:endParaRPr>
          </a:p>
          <a:p>
            <a:pPr algn="ctr" defTabSz="914400">
              <a:lnSpc>
                <a:spcPct val="100000"/>
              </a:lnSpc>
            </a:pPr>
            <a:endParaRPr b="0" lang="ru-RU" sz="1200" strike="noStrike" u="none">
              <a:solidFill>
                <a:srgbClr val="000000"/>
              </a:solidFill>
              <a:uFillTx/>
              <a:latin typeface="Arial"/>
            </a:endParaRPr>
          </a:p>
        </p:txBody>
      </p:sp>
      <p:sp>
        <p:nvSpPr>
          <p:cNvPr id="464" name="AutoShape 9"/>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465" name="" descr=""/>
          <p:cNvPicPr/>
          <p:nvPr/>
        </p:nvPicPr>
        <p:blipFill>
          <a:blip r:embed="rId2"/>
          <a:stretch/>
        </p:blipFill>
        <p:spPr>
          <a:xfrm>
            <a:off x="3749040" y="2206440"/>
            <a:ext cx="4760280" cy="24742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Рисунок 23" descr=""/>
          <p:cNvPicPr/>
          <p:nvPr/>
        </p:nvPicPr>
        <p:blipFill>
          <a:blip r:embed="rId1"/>
          <a:stretch/>
        </p:blipFill>
        <p:spPr>
          <a:xfrm>
            <a:off x="11185200" y="1212840"/>
            <a:ext cx="649800" cy="825120"/>
          </a:xfrm>
          <a:prstGeom prst="rect">
            <a:avLst/>
          </a:prstGeom>
          <a:ln w="0">
            <a:noFill/>
          </a:ln>
        </p:spPr>
      </p:pic>
      <p:sp>
        <p:nvSpPr>
          <p:cNvPr id="206" name="Скругленный прямоугольник 24"/>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207" name="TextBox 25"/>
          <p:cNvSpPr/>
          <p:nvPr/>
        </p:nvSpPr>
        <p:spPr>
          <a:xfrm>
            <a:off x="375480" y="311040"/>
            <a:ext cx="1595880" cy="456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sp>
        <p:nvSpPr>
          <p:cNvPr id="208" name="TextBox 26"/>
          <p:cNvSpPr/>
          <p:nvPr/>
        </p:nvSpPr>
        <p:spPr>
          <a:xfrm>
            <a:off x="1974960" y="376920"/>
            <a:ext cx="224784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0" lang="ru-RU" sz="1200" strike="noStrike" u="none">
                <a:solidFill>
                  <a:srgbClr val="173c90"/>
                </a:solidFill>
                <a:uFillTx/>
                <a:latin typeface="Arial"/>
                <a:ea typeface="DejaVu Sans"/>
              </a:rPr>
              <a:t>Введение</a:t>
            </a:r>
            <a:endParaRPr b="0" lang="ru-RU" sz="1200" strike="noStrike" u="none">
              <a:solidFill>
                <a:srgbClr val="000000"/>
              </a:solidFill>
              <a:uFillTx/>
              <a:latin typeface="Arial"/>
            </a:endParaRPr>
          </a:p>
        </p:txBody>
      </p:sp>
      <p:sp>
        <p:nvSpPr>
          <p:cNvPr id="209" name="TextBox 27"/>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01.2025</a:t>
            </a:r>
            <a:endParaRPr b="0" lang="ru-RU" sz="1200" strike="noStrike" u="none">
              <a:solidFill>
                <a:srgbClr val="000000"/>
              </a:solidFill>
              <a:uFillTx/>
              <a:latin typeface="Arial"/>
            </a:endParaRPr>
          </a:p>
        </p:txBody>
      </p:sp>
      <p:sp>
        <p:nvSpPr>
          <p:cNvPr id="210" name="TextBox 28"/>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1</a:t>
            </a:r>
            <a:endParaRPr b="0" lang="ru-RU" sz="1200" strike="noStrike" u="none">
              <a:solidFill>
                <a:srgbClr val="000000"/>
              </a:solidFill>
              <a:uFillTx/>
              <a:latin typeface="Arial"/>
            </a:endParaRPr>
          </a:p>
        </p:txBody>
      </p:sp>
      <p:cxnSp>
        <p:nvCxnSpPr>
          <p:cNvPr id="211" name="Прямая соединительная линия 29"/>
          <p:cNvCxnSpPr/>
          <p:nvPr/>
        </p:nvCxnSpPr>
        <p:spPr>
          <a:xfrm>
            <a:off x="11579040" y="6240600"/>
            <a:ext cx="291960" cy="3960"/>
          </a:xfrm>
          <a:prstGeom prst="straightConnector1">
            <a:avLst/>
          </a:prstGeom>
          <a:ln w="19080">
            <a:solidFill>
              <a:srgbClr val="173c90"/>
            </a:solidFill>
            <a:round/>
          </a:ln>
        </p:spPr>
      </p:cxnSp>
      <p:sp>
        <p:nvSpPr>
          <p:cNvPr id="212" name="TextBox 31"/>
          <p:cNvSpPr/>
          <p:nvPr/>
        </p:nvSpPr>
        <p:spPr>
          <a:xfrm>
            <a:off x="2249280" y="1393200"/>
            <a:ext cx="2937240" cy="456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ru-RU" sz="2400" strike="noStrike" u="none">
                <a:solidFill>
                  <a:srgbClr val="ff0000"/>
                </a:solidFill>
                <a:uFillTx/>
                <a:latin typeface="Arial"/>
                <a:ea typeface="DejaVu Sans"/>
              </a:rPr>
              <a:t>Введение</a:t>
            </a:r>
            <a:endParaRPr b="0" lang="ru-RU" sz="2400" strike="noStrike" u="none">
              <a:solidFill>
                <a:srgbClr val="000000"/>
              </a:solidFill>
              <a:uFillTx/>
              <a:latin typeface="Arial"/>
            </a:endParaRPr>
          </a:p>
        </p:txBody>
      </p:sp>
      <p:cxnSp>
        <p:nvCxnSpPr>
          <p:cNvPr id="213" name="Прямая соединительная линия 32"/>
          <p:cNvCxnSpPr/>
          <p:nvPr/>
        </p:nvCxnSpPr>
        <p:spPr>
          <a:xfrm>
            <a:off x="4190760" y="607680"/>
            <a:ext cx="2188080" cy="3960"/>
          </a:xfrm>
          <a:prstGeom prst="straightConnector1">
            <a:avLst/>
          </a:prstGeom>
          <a:ln w="19080">
            <a:solidFill>
              <a:srgbClr val="173c90"/>
            </a:solidFill>
            <a:round/>
          </a:ln>
        </p:spPr>
      </p:cxnSp>
      <p:cxnSp>
        <p:nvCxnSpPr>
          <p:cNvPr id="214" name="Прямая соединительная линия 33"/>
          <p:cNvCxnSpPr/>
          <p:nvPr/>
        </p:nvCxnSpPr>
        <p:spPr>
          <a:xfrm>
            <a:off x="6374880" y="466200"/>
            <a:ext cx="3960" cy="291960"/>
          </a:xfrm>
          <a:prstGeom prst="straightConnector1">
            <a:avLst/>
          </a:prstGeom>
          <a:ln w="19080">
            <a:solidFill>
              <a:srgbClr val="173c90"/>
            </a:solidFill>
            <a:round/>
          </a:ln>
        </p:spPr>
      </p:cxnSp>
      <p:cxnSp>
        <p:nvCxnSpPr>
          <p:cNvPr id="215" name="Прямая соединительная линия 34"/>
          <p:cNvCxnSpPr/>
          <p:nvPr/>
        </p:nvCxnSpPr>
        <p:spPr>
          <a:xfrm>
            <a:off x="9295560" y="466200"/>
            <a:ext cx="3960" cy="291960"/>
          </a:xfrm>
          <a:prstGeom prst="straightConnector1">
            <a:avLst/>
          </a:prstGeom>
          <a:ln w="19080">
            <a:solidFill>
              <a:srgbClr val="173c90"/>
            </a:solidFill>
            <a:round/>
          </a:ln>
        </p:spPr>
      </p:cxnSp>
      <p:pic>
        <p:nvPicPr>
          <p:cNvPr id="216" name="Рисунок 35"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217" name="Прямая соединительная линия 36"/>
          <p:cNvCxnSpPr/>
          <p:nvPr/>
        </p:nvCxnSpPr>
        <p:spPr>
          <a:xfrm>
            <a:off x="1676160" y="991440"/>
            <a:ext cx="3960" cy="5248800"/>
          </a:xfrm>
          <a:prstGeom prst="straightConnector1">
            <a:avLst/>
          </a:prstGeom>
          <a:ln w="38160">
            <a:solidFill>
              <a:srgbClr val="3465a4"/>
            </a:solidFill>
            <a:round/>
          </a:ln>
        </p:spPr>
      </p:cxnSp>
      <p:sp>
        <p:nvSpPr>
          <p:cNvPr id="218" name="AutoShape 2"/>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219" name="AutoShape 4"/>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220" name="Picture 5" descr=""/>
          <p:cNvPicPr/>
          <p:nvPr/>
        </p:nvPicPr>
        <p:blipFill>
          <a:blip r:embed="rId3"/>
          <a:stretch/>
        </p:blipFill>
        <p:spPr>
          <a:xfrm>
            <a:off x="9625680" y="236160"/>
            <a:ext cx="2027880" cy="741600"/>
          </a:xfrm>
          <a:prstGeom prst="rect">
            <a:avLst/>
          </a:prstGeom>
          <a:ln w="0">
            <a:noFill/>
          </a:ln>
        </p:spPr>
      </p:pic>
      <p:cxnSp>
        <p:nvCxnSpPr>
          <p:cNvPr id="221" name="Прямая соединительная линия 1"/>
          <p:cNvCxnSpPr/>
          <p:nvPr/>
        </p:nvCxnSpPr>
        <p:spPr>
          <a:xfrm>
            <a:off x="1676160" y="991800"/>
            <a:ext cx="3960" cy="5248800"/>
          </a:xfrm>
          <a:prstGeom prst="straightConnector1">
            <a:avLst/>
          </a:prstGeom>
          <a:ln w="38160">
            <a:solidFill>
              <a:srgbClr val="3465a4"/>
            </a:solidFill>
            <a:round/>
          </a:ln>
        </p:spPr>
      </p:cxnSp>
      <p:cxnSp>
        <p:nvCxnSpPr>
          <p:cNvPr id="222" name="Прямая соединительная линия 2"/>
          <p:cNvCxnSpPr/>
          <p:nvPr/>
        </p:nvCxnSpPr>
        <p:spPr>
          <a:xfrm flipH="1">
            <a:off x="1676880" y="6357600"/>
            <a:ext cx="3960" cy="204480"/>
          </a:xfrm>
          <a:prstGeom prst="straightConnector1">
            <a:avLst/>
          </a:prstGeom>
          <a:ln w="38160">
            <a:solidFill>
              <a:srgbClr val="3465a4"/>
            </a:solidFill>
            <a:round/>
          </a:ln>
        </p:spPr>
      </p:cxnSp>
      <p:sp>
        <p:nvSpPr>
          <p:cNvPr id="223" name=""/>
          <p:cNvSpPr/>
          <p:nvPr/>
        </p:nvSpPr>
        <p:spPr>
          <a:xfrm>
            <a:off x="3020400" y="2167560"/>
            <a:ext cx="6017760" cy="313560"/>
          </a:xfrm>
          <a:prstGeom prst="rect">
            <a:avLst/>
          </a:prstGeom>
          <a:noFill/>
          <a:ln w="0">
            <a:noFill/>
          </a:ln>
        </p:spPr>
        <p:style>
          <a:lnRef idx="0"/>
          <a:fillRef idx="0"/>
          <a:effectRef idx="0"/>
          <a:fontRef idx="minor"/>
        </p:style>
        <p:txBody>
          <a:bodyPr lIns="90000" rIns="90000" tIns="45000" bIns="45000" anchor="t">
            <a:noAutofit/>
          </a:bodyPr>
          <a:p>
            <a:endParaRPr b="0" lang="ru-RU" sz="1800" strike="noStrike" u="none">
              <a:solidFill>
                <a:srgbClr val="000000"/>
              </a:solidFill>
              <a:uFillTx/>
              <a:latin typeface="Arial"/>
              <a:ea typeface="DejaVu Sans"/>
            </a:endParaRPr>
          </a:p>
        </p:txBody>
      </p:sp>
      <p:sp>
        <p:nvSpPr>
          <p:cNvPr id="224" name=""/>
          <p:cNvSpPr/>
          <p:nvPr/>
        </p:nvSpPr>
        <p:spPr>
          <a:xfrm>
            <a:off x="2285640" y="1954800"/>
            <a:ext cx="8793000" cy="13428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340"/>
              </a:spcBef>
              <a:spcAft>
                <a:spcPts val="142"/>
              </a:spcAft>
            </a:pPr>
            <a:r>
              <a:rPr b="0" lang="ru-RU" sz="1400" strike="noStrike" u="none">
                <a:solidFill>
                  <a:srgbClr val="000000"/>
                </a:solidFill>
                <a:uFillTx/>
                <a:latin typeface="Arial"/>
                <a:ea typeface="Source Han Sans CN"/>
              </a:rPr>
              <a:t>Проникновение вируса – энергозависимый процесс, который происходит сразу после</a:t>
            </a:r>
            <a:br>
              <a:rPr sz="1400"/>
            </a:br>
            <a:r>
              <a:rPr b="0" lang="ru-RU" sz="1400" strike="noStrike" u="none">
                <a:solidFill>
                  <a:srgbClr val="000000"/>
                </a:solidFill>
                <a:uFillTx/>
                <a:latin typeface="Arial"/>
                <a:ea typeface="Source Han Sans CN"/>
              </a:rPr>
              <a:t>прикрепления. Может происходить 3 путями:</a:t>
            </a:r>
            <a:endParaRPr b="0" lang="ru-RU" sz="1400" strike="noStrike" u="none">
              <a:solidFill>
                <a:srgbClr val="000000"/>
              </a:solidFill>
              <a:uFillTx/>
              <a:latin typeface="Arial"/>
            </a:endParaRPr>
          </a:p>
          <a:p>
            <a:pPr>
              <a:lnSpc>
                <a:spcPct val="100000"/>
              </a:lnSpc>
              <a:spcBef>
                <a:spcPts val="340"/>
              </a:spcBef>
              <a:spcAft>
                <a:spcPts val="142"/>
              </a:spcAft>
            </a:pPr>
            <a:r>
              <a:rPr b="0" lang="ru-RU" sz="1400" strike="noStrike" u="none">
                <a:solidFill>
                  <a:srgbClr val="000000"/>
                </a:solidFill>
                <a:uFillTx/>
                <a:latin typeface="Arial"/>
                <a:ea typeface="Source Han Sans CN"/>
              </a:rPr>
              <a:t>● </a:t>
            </a:r>
            <a:r>
              <a:rPr b="0" lang="ru-RU" sz="1400" strike="noStrike" u="none">
                <a:solidFill>
                  <a:srgbClr val="000000"/>
                </a:solidFill>
                <a:uFillTx/>
                <a:latin typeface="Arial"/>
                <a:ea typeface="Source Han Sans CN"/>
              </a:rPr>
              <a:t>Перемещение всего вируса через плазматическую мембрану (безоболочечные вирусы);</a:t>
            </a:r>
            <a:endParaRPr b="0" lang="ru-RU" sz="1400" strike="noStrike" u="none">
              <a:solidFill>
                <a:srgbClr val="000000"/>
              </a:solidFill>
              <a:uFillTx/>
              <a:latin typeface="Arial"/>
            </a:endParaRPr>
          </a:p>
          <a:p>
            <a:pPr>
              <a:lnSpc>
                <a:spcPct val="100000"/>
              </a:lnSpc>
              <a:spcBef>
                <a:spcPts val="340"/>
              </a:spcBef>
              <a:spcAft>
                <a:spcPts val="142"/>
              </a:spcAft>
            </a:pPr>
            <a:r>
              <a:rPr b="0" lang="ru-RU" sz="1400" strike="noStrike" u="none">
                <a:solidFill>
                  <a:srgbClr val="000000"/>
                </a:solidFill>
                <a:uFillTx/>
                <a:latin typeface="Arial"/>
                <a:ea typeface="Source Han Sans CN"/>
              </a:rPr>
              <a:t>● </a:t>
            </a:r>
            <a:r>
              <a:rPr b="0" lang="ru-RU" sz="1400" strike="noStrike" u="none">
                <a:solidFill>
                  <a:srgbClr val="000000"/>
                </a:solidFill>
                <a:uFillTx/>
                <a:latin typeface="Arial"/>
                <a:ea typeface="Source Han Sans CN"/>
              </a:rPr>
              <a:t>Пиноцитоз самих вирусных частиц (безоболочечные вирусы);</a:t>
            </a:r>
            <a:endParaRPr b="0" lang="ru-RU" sz="1400" strike="noStrike" u="none">
              <a:solidFill>
                <a:srgbClr val="000000"/>
              </a:solidFill>
              <a:uFillTx/>
              <a:latin typeface="Arial"/>
            </a:endParaRPr>
          </a:p>
          <a:p>
            <a:pPr>
              <a:lnSpc>
                <a:spcPct val="100000"/>
              </a:lnSpc>
              <a:spcBef>
                <a:spcPts val="340"/>
              </a:spcBef>
              <a:spcAft>
                <a:spcPts val="142"/>
              </a:spcAft>
            </a:pPr>
            <a:r>
              <a:rPr b="0" lang="ru-RU" sz="1400" strike="noStrike" u="none">
                <a:solidFill>
                  <a:srgbClr val="000000"/>
                </a:solidFill>
                <a:uFillTx/>
                <a:latin typeface="Arial"/>
                <a:ea typeface="Source Han Sans CN"/>
              </a:rPr>
              <a:t>● </a:t>
            </a:r>
            <a:r>
              <a:rPr b="0" lang="ru-RU" sz="1400" strike="noStrike" u="none">
                <a:solidFill>
                  <a:srgbClr val="000000"/>
                </a:solidFill>
                <a:uFillTx/>
                <a:latin typeface="Arial"/>
                <a:ea typeface="Source Han Sans CN"/>
              </a:rPr>
              <a:t>Слияние плазматической мембраны с оболочкой вириона (оболочечные вирусы)</a:t>
            </a:r>
            <a:endParaRPr b="0" lang="ru-RU"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Рисунок 23" descr=""/>
          <p:cNvPicPr/>
          <p:nvPr/>
        </p:nvPicPr>
        <p:blipFill>
          <a:blip r:embed="rId1"/>
          <a:stretch/>
        </p:blipFill>
        <p:spPr>
          <a:xfrm>
            <a:off x="11185200" y="1212840"/>
            <a:ext cx="649800" cy="825120"/>
          </a:xfrm>
          <a:prstGeom prst="rect">
            <a:avLst/>
          </a:prstGeom>
          <a:ln w="0">
            <a:noFill/>
          </a:ln>
        </p:spPr>
      </p:pic>
      <p:sp>
        <p:nvSpPr>
          <p:cNvPr id="226" name="Скругленный прямоугольник 24"/>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227" name="TextBox 26"/>
          <p:cNvSpPr/>
          <p:nvPr/>
        </p:nvSpPr>
        <p:spPr>
          <a:xfrm>
            <a:off x="1865160" y="465480"/>
            <a:ext cx="2413080" cy="288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0" lang="ru-RU" sz="1300" strike="noStrike" u="none">
                <a:solidFill>
                  <a:srgbClr val="55308d"/>
                </a:solidFill>
                <a:uFillTx/>
                <a:latin typeface="Arial"/>
                <a:ea typeface="DejaVu Sans"/>
              </a:rPr>
              <a:t>Адсорбция</a:t>
            </a:r>
            <a:endParaRPr b="0" lang="ru-RU" sz="1300" strike="noStrike" u="none">
              <a:solidFill>
                <a:srgbClr val="000000"/>
              </a:solidFill>
              <a:uFillTx/>
              <a:latin typeface="Arial"/>
            </a:endParaRPr>
          </a:p>
        </p:txBody>
      </p:sp>
      <p:sp>
        <p:nvSpPr>
          <p:cNvPr id="228" name="TextBox 27"/>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a:t>
            </a:r>
            <a:r>
              <a:rPr b="0" lang="ru-RU" sz="1200" strike="noStrike" u="none">
                <a:solidFill>
                  <a:srgbClr val="fa4012"/>
                </a:solidFill>
                <a:uFillTx/>
                <a:latin typeface="Arial"/>
                <a:ea typeface="DejaVu Sans"/>
              </a:rPr>
              <a:t>.202</a:t>
            </a:r>
            <a:r>
              <a:rPr b="0" lang="en-US" sz="1200" strike="noStrike" u="none">
                <a:solidFill>
                  <a:srgbClr val="fa4012"/>
                </a:solidFill>
                <a:uFillTx/>
                <a:latin typeface="Arial"/>
                <a:ea typeface="DejaVu Sans"/>
              </a:rPr>
              <a:t>5</a:t>
            </a:r>
            <a:endParaRPr b="0" lang="ru-RU" sz="1200" strike="noStrike" u="none">
              <a:solidFill>
                <a:srgbClr val="000000"/>
              </a:solidFill>
              <a:uFillTx/>
              <a:latin typeface="Arial"/>
            </a:endParaRPr>
          </a:p>
        </p:txBody>
      </p:sp>
      <p:sp>
        <p:nvSpPr>
          <p:cNvPr id="229" name="TextBox 28"/>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3</a:t>
            </a:r>
            <a:endParaRPr b="0" lang="ru-RU" sz="1200" strike="noStrike" u="none">
              <a:solidFill>
                <a:srgbClr val="000000"/>
              </a:solidFill>
              <a:uFillTx/>
              <a:latin typeface="Arial"/>
            </a:endParaRPr>
          </a:p>
        </p:txBody>
      </p:sp>
      <p:cxnSp>
        <p:nvCxnSpPr>
          <p:cNvPr id="230" name="Прямая соединительная линия 29"/>
          <p:cNvCxnSpPr/>
          <p:nvPr/>
        </p:nvCxnSpPr>
        <p:spPr>
          <a:xfrm>
            <a:off x="11579040" y="6240600"/>
            <a:ext cx="291960" cy="3960"/>
          </a:xfrm>
          <a:prstGeom prst="straightConnector1">
            <a:avLst/>
          </a:prstGeom>
          <a:ln w="19080">
            <a:solidFill>
              <a:srgbClr val="173c90"/>
            </a:solidFill>
            <a:round/>
          </a:ln>
        </p:spPr>
      </p:cxnSp>
      <p:sp>
        <p:nvSpPr>
          <p:cNvPr id="231" name="TextBox 30"/>
          <p:cNvSpPr/>
          <p:nvPr/>
        </p:nvSpPr>
        <p:spPr>
          <a:xfrm>
            <a:off x="7160400" y="1963440"/>
            <a:ext cx="3763440" cy="3483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0" lang="ru-RU" sz="1400" strike="noStrike" u="none">
                <a:solidFill>
                  <a:srgbClr val="000000"/>
                </a:solidFill>
                <a:uFillTx/>
                <a:latin typeface="Arial"/>
                <a:ea typeface="DejaVu Sans"/>
              </a:rPr>
              <a:t> </a:t>
            </a:r>
            <a:r>
              <a:rPr b="0" lang="ru-RU" sz="1400" strike="noStrike" u="none">
                <a:solidFill>
                  <a:srgbClr val="000000"/>
                </a:solidFill>
                <a:uFillTx/>
                <a:latin typeface="Arial"/>
                <a:ea typeface="DejaVu Sans"/>
              </a:rPr>
              <a:t>В зависимости от вируса, продуктом раздевания может быть:</a:t>
            </a:r>
            <a:endParaRPr b="0" lang="ru-RU" sz="1400" strike="noStrike" u="none">
              <a:solidFill>
                <a:srgbClr val="000000"/>
              </a:solidFill>
              <a:uFillTx/>
              <a:latin typeface="Arial"/>
            </a:endParaRPr>
          </a:p>
          <a:p>
            <a:pPr marL="216000" indent="-216000" defTabSz="914400">
              <a:lnSpc>
                <a:spcPct val="100000"/>
              </a:lnSpc>
              <a:spcBef>
                <a:spcPts val="1191"/>
              </a:spcBef>
              <a:spcAft>
                <a:spcPts val="992"/>
              </a:spcAft>
              <a:buClr>
                <a:srgbClr val="000000"/>
              </a:buClr>
              <a:buFont typeface="OpenSymbol"/>
              <a:buAutoNum type="arabicParenR"/>
            </a:pPr>
            <a:r>
              <a:rPr b="0" lang="ru-RU" sz="1400" strike="noStrike" u="none">
                <a:solidFill>
                  <a:srgbClr val="000000"/>
                </a:solidFill>
                <a:uFillTx/>
                <a:latin typeface="Arial"/>
                <a:ea typeface="DejaVu Sans"/>
              </a:rPr>
              <a:t>Голые нуклеиновые кислоты, такие как РНК или ДНК, которые затем могут экспрессировать вирусный геном.</a:t>
            </a:r>
            <a:endParaRPr b="0" lang="ru-RU" sz="1400" strike="noStrike" u="none">
              <a:solidFill>
                <a:srgbClr val="000000"/>
              </a:solidFill>
              <a:uFillTx/>
              <a:latin typeface="Arial"/>
            </a:endParaRPr>
          </a:p>
          <a:p>
            <a:pPr marL="216000" indent="-216000" defTabSz="914400">
              <a:lnSpc>
                <a:spcPct val="100000"/>
              </a:lnSpc>
              <a:spcBef>
                <a:spcPts val="1191"/>
              </a:spcBef>
              <a:spcAft>
                <a:spcPts val="992"/>
              </a:spcAft>
              <a:buClr>
                <a:srgbClr val="000000"/>
              </a:buClr>
              <a:buFont typeface="OpenSymbol"/>
              <a:buAutoNum type="arabicParenR"/>
            </a:pPr>
            <a:r>
              <a:rPr b="0" lang="ru-RU" sz="1400" strike="noStrike" u="none">
                <a:solidFill>
                  <a:srgbClr val="000000"/>
                </a:solidFill>
                <a:uFillTx/>
                <a:latin typeface="Arial"/>
                <a:ea typeface="DejaVu Sans"/>
              </a:rPr>
              <a:t>Нуклеокапсиды или сердцевины, в случае некоторых вирусов.</a:t>
            </a:r>
            <a:endParaRPr b="0" lang="ru-RU" sz="1400" strike="noStrike" u="none">
              <a:solidFill>
                <a:srgbClr val="000000"/>
              </a:solidFill>
              <a:uFillTx/>
              <a:latin typeface="Arial"/>
            </a:endParaRPr>
          </a:p>
          <a:p>
            <a:pPr marL="216000" indent="-216000" defTabSz="914400">
              <a:lnSpc>
                <a:spcPct val="100000"/>
              </a:lnSpc>
              <a:spcBef>
                <a:spcPts val="1191"/>
              </a:spcBef>
              <a:spcAft>
                <a:spcPts val="992"/>
              </a:spcAft>
              <a:buClr>
                <a:srgbClr val="000000"/>
              </a:buClr>
              <a:buFont typeface="OpenSymbol"/>
              <a:buAutoNum type="arabicParenR"/>
            </a:pPr>
            <a:r>
              <a:rPr b="0" lang="ru-RU" sz="1400" strike="noStrike" u="none">
                <a:solidFill>
                  <a:srgbClr val="000000"/>
                </a:solidFill>
                <a:uFillTx/>
                <a:latin typeface="Arial"/>
                <a:ea typeface="DejaVu Sans"/>
              </a:rPr>
              <a:t>Нуклеиновые кислоты, связанные с вирусным белком, как у пикорнавирусов (РНК, ковалентно связанная с белком VPG) или аденовирусов (ДНК, связанная с вирусным белком TP).</a:t>
            </a:r>
            <a:endParaRPr b="0" lang="ru-RU" sz="1400" strike="noStrike" u="none">
              <a:solidFill>
                <a:srgbClr val="000000"/>
              </a:solidFill>
              <a:uFillTx/>
              <a:latin typeface="Arial"/>
            </a:endParaRPr>
          </a:p>
        </p:txBody>
      </p:sp>
      <p:sp>
        <p:nvSpPr>
          <p:cNvPr id="232" name="TextBox 31"/>
          <p:cNvSpPr/>
          <p:nvPr/>
        </p:nvSpPr>
        <p:spPr>
          <a:xfrm>
            <a:off x="7376760" y="1263960"/>
            <a:ext cx="376704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ru-RU" sz="2000" strike="noStrike" u="none">
                <a:solidFill>
                  <a:srgbClr val="ff4000"/>
                </a:solidFill>
                <a:uFillTx/>
                <a:latin typeface="Arial"/>
                <a:ea typeface="DejaVu Sans"/>
              </a:rPr>
              <a:t>Конечные продукты раздевания</a:t>
            </a:r>
            <a:endParaRPr b="0" lang="ru-RU" sz="2000" strike="noStrike" u="none">
              <a:solidFill>
                <a:srgbClr val="000000"/>
              </a:solidFill>
              <a:uFillTx/>
              <a:latin typeface="Arial"/>
            </a:endParaRPr>
          </a:p>
        </p:txBody>
      </p:sp>
      <p:cxnSp>
        <p:nvCxnSpPr>
          <p:cNvPr id="233" name="Прямая соединительная линия 32"/>
          <p:cNvCxnSpPr/>
          <p:nvPr/>
        </p:nvCxnSpPr>
        <p:spPr>
          <a:xfrm>
            <a:off x="4190760" y="607680"/>
            <a:ext cx="2188080" cy="3960"/>
          </a:xfrm>
          <a:prstGeom prst="straightConnector1">
            <a:avLst/>
          </a:prstGeom>
          <a:ln w="19080">
            <a:solidFill>
              <a:srgbClr val="173c90"/>
            </a:solidFill>
            <a:round/>
          </a:ln>
        </p:spPr>
      </p:cxnSp>
      <p:cxnSp>
        <p:nvCxnSpPr>
          <p:cNvPr id="234" name="Прямая соединительная линия 33"/>
          <p:cNvCxnSpPr/>
          <p:nvPr/>
        </p:nvCxnSpPr>
        <p:spPr>
          <a:xfrm>
            <a:off x="6374880" y="466200"/>
            <a:ext cx="3960" cy="291960"/>
          </a:xfrm>
          <a:prstGeom prst="straightConnector1">
            <a:avLst/>
          </a:prstGeom>
          <a:ln w="19080">
            <a:solidFill>
              <a:srgbClr val="173c90"/>
            </a:solidFill>
            <a:round/>
          </a:ln>
        </p:spPr>
      </p:cxnSp>
      <p:cxnSp>
        <p:nvCxnSpPr>
          <p:cNvPr id="235" name="Прямая соединительная линия 34"/>
          <p:cNvCxnSpPr/>
          <p:nvPr/>
        </p:nvCxnSpPr>
        <p:spPr>
          <a:xfrm>
            <a:off x="9295560" y="466200"/>
            <a:ext cx="3960" cy="291960"/>
          </a:xfrm>
          <a:prstGeom prst="straightConnector1">
            <a:avLst/>
          </a:prstGeom>
          <a:ln w="19080">
            <a:solidFill>
              <a:srgbClr val="173c90"/>
            </a:solidFill>
            <a:round/>
          </a:ln>
        </p:spPr>
      </p:cxnSp>
      <p:pic>
        <p:nvPicPr>
          <p:cNvPr id="236" name="Рисунок 35"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237" name="Прямая соединительная линия 36"/>
          <p:cNvCxnSpPr/>
          <p:nvPr/>
        </p:nvCxnSpPr>
        <p:spPr>
          <a:xfrm>
            <a:off x="7147440" y="990720"/>
            <a:ext cx="3960" cy="5248800"/>
          </a:xfrm>
          <a:prstGeom prst="straightConnector1">
            <a:avLst/>
          </a:prstGeom>
          <a:ln w="38160">
            <a:solidFill>
              <a:srgbClr val="173c90"/>
            </a:solidFill>
            <a:round/>
          </a:ln>
        </p:spPr>
      </p:cxnSp>
      <p:sp>
        <p:nvSpPr>
          <p:cNvPr id="238" name="AutoShape 2"/>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239" name="AutoShape 4"/>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240" name="Picture 5" descr=""/>
          <p:cNvPicPr/>
          <p:nvPr/>
        </p:nvPicPr>
        <p:blipFill>
          <a:blip r:embed="rId3"/>
          <a:stretch/>
        </p:blipFill>
        <p:spPr>
          <a:xfrm>
            <a:off x="9625680" y="236160"/>
            <a:ext cx="2027880" cy="741600"/>
          </a:xfrm>
          <a:prstGeom prst="rect">
            <a:avLst/>
          </a:prstGeom>
          <a:ln w="0">
            <a:noFill/>
          </a:ln>
        </p:spPr>
      </p:pic>
      <p:sp>
        <p:nvSpPr>
          <p:cNvPr id="241" name=""/>
          <p:cNvSpPr/>
          <p:nvPr/>
        </p:nvSpPr>
        <p:spPr>
          <a:xfrm>
            <a:off x="428760" y="360000"/>
            <a:ext cx="1189800" cy="43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pic>
        <p:nvPicPr>
          <p:cNvPr id="242" name="" descr="">
            <a:hlinkClick r:id="" action="ppaction://media"/>
          </p:cNvPr>
          <p:cNvPicPr/>
          <p:nvPr>
            <a:videoFile r:link="rId4"/>
            <p:extLst>
              <p:ext uri="{DAA4B4D4-6D71-4841-9C94-3DE7FCFB9230}">
                <p14:media r:embed="rId5"/>
              </p:ext>
            </p:extLst>
          </p:nvPr>
        </p:nvPicPr>
        <p:blipFill>
          <a:blip r:embed="rId6"/>
          <a:stretch>
            <a:fillRect/>
          </a:stretch>
        </p:blipFill>
        <p:spPr>
          <a:xfrm>
            <a:off x="1380960" y="1650240"/>
            <a:ext cx="3862080" cy="3862080"/>
          </a:xfrm>
          <a:prstGeom prst="rect">
            <a:avLst/>
          </a:prstGeom>
          <a:ln w="0">
            <a:noFill/>
          </a:ln>
        </p:spPr>
      </p:pic>
      <p:sp>
        <p:nvSpPr>
          <p:cNvPr id="243" name="TextBox 3"/>
          <p:cNvSpPr/>
          <p:nvPr/>
        </p:nvSpPr>
        <p:spPr>
          <a:xfrm>
            <a:off x="483120" y="5547600"/>
            <a:ext cx="5095440" cy="303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ru-RU" sz="1400" strike="noStrike" u="none">
                <a:solidFill>
                  <a:schemeClr val="dk1"/>
                </a:solidFill>
                <a:uFillTx/>
                <a:latin typeface="Calibri"/>
                <a:ea typeface="DejaVu Sans"/>
              </a:rPr>
              <a:t>Рис. 1 Структура вирусов гриппа</a:t>
            </a:r>
            <a:endParaRPr b="0" lang="ru-RU"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Рисунок 23" descr=""/>
          <p:cNvPicPr/>
          <p:nvPr/>
        </p:nvPicPr>
        <p:blipFill>
          <a:blip r:embed="rId1"/>
          <a:stretch/>
        </p:blipFill>
        <p:spPr>
          <a:xfrm>
            <a:off x="11185200" y="1212840"/>
            <a:ext cx="649800" cy="825120"/>
          </a:xfrm>
          <a:prstGeom prst="rect">
            <a:avLst/>
          </a:prstGeom>
          <a:ln w="0">
            <a:noFill/>
          </a:ln>
        </p:spPr>
      </p:pic>
      <p:sp>
        <p:nvSpPr>
          <p:cNvPr id="245" name="Скругленный прямоугольник 24"/>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246" name="TextBox 26"/>
          <p:cNvSpPr/>
          <p:nvPr/>
        </p:nvSpPr>
        <p:spPr>
          <a:xfrm>
            <a:off x="1731960" y="476640"/>
            <a:ext cx="241308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0" lang="ru-RU" sz="1200" strike="noStrike" u="none">
                <a:solidFill>
                  <a:srgbClr val="2a6099"/>
                </a:solidFill>
                <a:uFillTx/>
                <a:latin typeface="Arial"/>
                <a:ea typeface="DejaVu Sans"/>
              </a:rPr>
              <a:t>Адсорбция</a:t>
            </a:r>
            <a:endParaRPr b="0" lang="ru-RU" sz="1200" strike="noStrike" u="none">
              <a:solidFill>
                <a:srgbClr val="000000"/>
              </a:solidFill>
              <a:uFillTx/>
              <a:latin typeface="Arial"/>
            </a:endParaRPr>
          </a:p>
        </p:txBody>
      </p:sp>
      <p:sp>
        <p:nvSpPr>
          <p:cNvPr id="247" name="TextBox 27"/>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a:t>
            </a:r>
            <a:r>
              <a:rPr b="0" lang="ru-RU" sz="1200" strike="noStrike" u="none">
                <a:solidFill>
                  <a:srgbClr val="fa4012"/>
                </a:solidFill>
                <a:uFillTx/>
                <a:latin typeface="Arial"/>
                <a:ea typeface="DejaVu Sans"/>
              </a:rPr>
              <a:t>.202</a:t>
            </a:r>
            <a:r>
              <a:rPr b="0" lang="en-US" sz="1200" strike="noStrike" u="none">
                <a:solidFill>
                  <a:srgbClr val="fa4012"/>
                </a:solidFill>
                <a:uFillTx/>
                <a:latin typeface="Arial"/>
                <a:ea typeface="DejaVu Sans"/>
              </a:rPr>
              <a:t>5</a:t>
            </a:r>
            <a:endParaRPr b="0" lang="ru-RU" sz="1200" strike="noStrike" u="none">
              <a:solidFill>
                <a:srgbClr val="000000"/>
              </a:solidFill>
              <a:uFillTx/>
              <a:latin typeface="Arial"/>
            </a:endParaRPr>
          </a:p>
        </p:txBody>
      </p:sp>
      <p:sp>
        <p:nvSpPr>
          <p:cNvPr id="248" name="TextBox 28"/>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4</a:t>
            </a:r>
            <a:endParaRPr b="0" lang="ru-RU" sz="1200" strike="noStrike" u="none">
              <a:solidFill>
                <a:srgbClr val="000000"/>
              </a:solidFill>
              <a:uFillTx/>
              <a:latin typeface="Arial"/>
            </a:endParaRPr>
          </a:p>
        </p:txBody>
      </p:sp>
      <p:cxnSp>
        <p:nvCxnSpPr>
          <p:cNvPr id="249" name="Прямая соединительная линия 29"/>
          <p:cNvCxnSpPr/>
          <p:nvPr/>
        </p:nvCxnSpPr>
        <p:spPr>
          <a:xfrm>
            <a:off x="11579040" y="6240600"/>
            <a:ext cx="291960" cy="3960"/>
          </a:xfrm>
          <a:prstGeom prst="straightConnector1">
            <a:avLst/>
          </a:prstGeom>
          <a:ln w="19080">
            <a:solidFill>
              <a:srgbClr val="173c90"/>
            </a:solidFill>
            <a:round/>
          </a:ln>
        </p:spPr>
      </p:cxnSp>
      <p:sp>
        <p:nvSpPr>
          <p:cNvPr id="250" name="TextBox 31"/>
          <p:cNvSpPr/>
          <p:nvPr/>
        </p:nvSpPr>
        <p:spPr>
          <a:xfrm>
            <a:off x="7077960" y="1227600"/>
            <a:ext cx="3767040" cy="395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ru-RU" sz="2000" strike="noStrike" u="none">
                <a:solidFill>
                  <a:srgbClr val="ff4000"/>
                </a:solidFill>
                <a:uFillTx/>
                <a:latin typeface="Arial"/>
                <a:ea typeface="DejaVu Sans"/>
              </a:rPr>
              <a:t>Влияние клетки-хозяина</a:t>
            </a:r>
            <a:endParaRPr b="0" lang="ru-RU" sz="2000" strike="noStrike" u="none">
              <a:solidFill>
                <a:srgbClr val="000000"/>
              </a:solidFill>
              <a:uFillTx/>
              <a:latin typeface="Arial"/>
            </a:endParaRPr>
          </a:p>
        </p:txBody>
      </p:sp>
      <p:cxnSp>
        <p:nvCxnSpPr>
          <p:cNvPr id="251" name="Прямая соединительная линия 32"/>
          <p:cNvCxnSpPr/>
          <p:nvPr/>
        </p:nvCxnSpPr>
        <p:spPr>
          <a:xfrm>
            <a:off x="4190760" y="607680"/>
            <a:ext cx="2188080" cy="3960"/>
          </a:xfrm>
          <a:prstGeom prst="straightConnector1">
            <a:avLst/>
          </a:prstGeom>
          <a:ln w="19080">
            <a:solidFill>
              <a:srgbClr val="173c90"/>
            </a:solidFill>
            <a:round/>
          </a:ln>
        </p:spPr>
      </p:cxnSp>
      <p:cxnSp>
        <p:nvCxnSpPr>
          <p:cNvPr id="252" name="Прямая соединительная линия 33"/>
          <p:cNvCxnSpPr/>
          <p:nvPr/>
        </p:nvCxnSpPr>
        <p:spPr>
          <a:xfrm>
            <a:off x="6374880" y="466200"/>
            <a:ext cx="3960" cy="291960"/>
          </a:xfrm>
          <a:prstGeom prst="straightConnector1">
            <a:avLst/>
          </a:prstGeom>
          <a:ln w="19080">
            <a:solidFill>
              <a:srgbClr val="173c90"/>
            </a:solidFill>
            <a:round/>
          </a:ln>
        </p:spPr>
      </p:cxnSp>
      <p:cxnSp>
        <p:nvCxnSpPr>
          <p:cNvPr id="253" name="Прямая соединительная линия 34"/>
          <p:cNvCxnSpPr/>
          <p:nvPr/>
        </p:nvCxnSpPr>
        <p:spPr>
          <a:xfrm>
            <a:off x="9295560" y="466200"/>
            <a:ext cx="3960" cy="291960"/>
          </a:xfrm>
          <a:prstGeom prst="straightConnector1">
            <a:avLst/>
          </a:prstGeom>
          <a:ln w="19080">
            <a:solidFill>
              <a:srgbClr val="173c90"/>
            </a:solidFill>
            <a:round/>
          </a:ln>
        </p:spPr>
      </p:cxnSp>
      <p:pic>
        <p:nvPicPr>
          <p:cNvPr id="254" name="Рисунок 35"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255" name="Прямая соединительная линия 36"/>
          <p:cNvCxnSpPr/>
          <p:nvPr/>
        </p:nvCxnSpPr>
        <p:spPr>
          <a:xfrm>
            <a:off x="5826600" y="995400"/>
            <a:ext cx="3960" cy="5249160"/>
          </a:xfrm>
          <a:prstGeom prst="straightConnector1">
            <a:avLst/>
          </a:prstGeom>
          <a:ln w="38160">
            <a:solidFill>
              <a:srgbClr val="173c90"/>
            </a:solidFill>
            <a:round/>
          </a:ln>
        </p:spPr>
      </p:cxnSp>
      <p:sp>
        <p:nvSpPr>
          <p:cNvPr id="256" name="AutoShape 2"/>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257" name="AutoShape 4"/>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258" name="Picture 5" descr=""/>
          <p:cNvPicPr/>
          <p:nvPr/>
        </p:nvPicPr>
        <p:blipFill>
          <a:blip r:embed="rId3"/>
          <a:stretch/>
        </p:blipFill>
        <p:spPr>
          <a:xfrm>
            <a:off x="9625680" y="236160"/>
            <a:ext cx="2027880" cy="741600"/>
          </a:xfrm>
          <a:prstGeom prst="rect">
            <a:avLst/>
          </a:prstGeom>
          <a:ln w="0">
            <a:noFill/>
          </a:ln>
        </p:spPr>
      </p:pic>
      <p:sp>
        <p:nvSpPr>
          <p:cNvPr id="259" name="TextBox 18"/>
          <p:cNvSpPr/>
          <p:nvPr/>
        </p:nvSpPr>
        <p:spPr>
          <a:xfrm>
            <a:off x="483120" y="5547600"/>
            <a:ext cx="5095440" cy="303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ru-RU" sz="1400" strike="noStrike" u="none">
                <a:solidFill>
                  <a:schemeClr val="dk1"/>
                </a:solidFill>
                <a:uFillTx/>
                <a:latin typeface="Calibri"/>
                <a:ea typeface="DejaVu Sans"/>
              </a:rPr>
              <a:t>Рис. 2 Структура вирусов гриппа</a:t>
            </a:r>
            <a:endParaRPr b="0" lang="ru-RU" sz="1400" strike="noStrike" u="none">
              <a:solidFill>
                <a:srgbClr val="000000"/>
              </a:solidFill>
              <a:uFillTx/>
              <a:latin typeface="Arial"/>
            </a:endParaRPr>
          </a:p>
        </p:txBody>
      </p:sp>
      <p:sp>
        <p:nvSpPr>
          <p:cNvPr id="260" name=""/>
          <p:cNvSpPr/>
          <p:nvPr/>
        </p:nvSpPr>
        <p:spPr>
          <a:xfrm>
            <a:off x="6318360" y="1929960"/>
            <a:ext cx="5075640" cy="32155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ru-RU" sz="1300" strike="noStrike" u="none">
                <a:solidFill>
                  <a:srgbClr val="000000"/>
                </a:solidFill>
                <a:uFillTx/>
                <a:latin typeface="Arial"/>
                <a:ea typeface="DejaVu Sans"/>
              </a:rPr>
              <a:t>Клетка-хозяин может играть активную роль в активации вируса:</a:t>
            </a:r>
            <a:endParaRPr b="0" lang="ru-RU" sz="1300" strike="noStrike" u="none">
              <a:solidFill>
                <a:srgbClr val="000000"/>
              </a:solidFill>
              <a:uFillTx/>
              <a:latin typeface="Arial"/>
            </a:endParaRPr>
          </a:p>
          <a:p>
            <a:pPr marL="216000" indent="-216000">
              <a:lnSpc>
                <a:spcPct val="100000"/>
              </a:lnSpc>
              <a:spcBef>
                <a:spcPts val="1191"/>
              </a:spcBef>
              <a:spcAft>
                <a:spcPts val="992"/>
              </a:spcAft>
              <a:buClr>
                <a:srgbClr val="ff4000"/>
              </a:buClr>
              <a:buFont typeface="Wingdings" charset="2"/>
              <a:buChar char=""/>
            </a:pPr>
            <a:r>
              <a:rPr b="1" lang="ru-RU" sz="1300" strike="noStrike" u="none">
                <a:solidFill>
                  <a:srgbClr val="000000"/>
                </a:solidFill>
                <a:uFillTx/>
                <a:latin typeface="Arial"/>
                <a:ea typeface="DejaVu Sans"/>
              </a:rPr>
              <a:t>Конформационные изменения капсомеров: </a:t>
            </a:r>
            <a:r>
              <a:rPr b="0" lang="ru-RU" sz="1300" strike="noStrike" u="none">
                <a:solidFill>
                  <a:srgbClr val="000000"/>
                </a:solidFill>
                <a:uFillTx/>
                <a:latin typeface="Arial"/>
                <a:ea typeface="DejaVu Sans"/>
              </a:rPr>
              <a:t>Вирусные белки могут изменять свою форму под воздействием стимулов от клетки-хозяина.</a:t>
            </a:r>
            <a:endParaRPr b="0" lang="ru-RU" sz="1300" strike="noStrike" u="none">
              <a:solidFill>
                <a:srgbClr val="000000"/>
              </a:solidFill>
              <a:uFillTx/>
              <a:latin typeface="Arial"/>
            </a:endParaRPr>
          </a:p>
          <a:p>
            <a:pPr marL="216000" indent="-216000">
              <a:lnSpc>
                <a:spcPct val="100000"/>
              </a:lnSpc>
              <a:spcBef>
                <a:spcPts val="1191"/>
              </a:spcBef>
              <a:spcAft>
                <a:spcPts val="992"/>
              </a:spcAft>
              <a:buClr>
                <a:srgbClr val="ff4000"/>
              </a:buClr>
              <a:buFont typeface="Wingdings" charset="2"/>
              <a:buChar char=""/>
            </a:pPr>
            <a:r>
              <a:rPr b="1" lang="ru-RU" sz="1300" strike="noStrike" u="none">
                <a:solidFill>
                  <a:srgbClr val="000000"/>
                </a:solidFill>
                <a:uFillTx/>
                <a:latin typeface="Arial"/>
                <a:ea typeface="DejaVu Sans"/>
              </a:rPr>
              <a:t>Изменения в окружающей среде: </a:t>
            </a:r>
            <a:r>
              <a:rPr b="0" lang="ru-RU" sz="1300" strike="noStrike" u="none">
                <a:solidFill>
                  <a:srgbClr val="000000"/>
                </a:solidFill>
                <a:uFillTx/>
                <a:latin typeface="Arial"/>
                <a:ea typeface="DejaVu Sans"/>
              </a:rPr>
              <a:t>Изменение pH, ионной силы и других факторов может активировать вирус.</a:t>
            </a:r>
            <a:endParaRPr b="0" lang="ru-RU" sz="1300" strike="noStrike" u="none">
              <a:solidFill>
                <a:srgbClr val="000000"/>
              </a:solidFill>
              <a:uFillTx/>
              <a:latin typeface="Arial"/>
            </a:endParaRPr>
          </a:p>
          <a:p>
            <a:pPr marL="216000" indent="-216000">
              <a:lnSpc>
                <a:spcPct val="100000"/>
              </a:lnSpc>
              <a:spcBef>
                <a:spcPts val="1191"/>
              </a:spcBef>
              <a:spcAft>
                <a:spcPts val="992"/>
              </a:spcAft>
              <a:buClr>
                <a:srgbClr val="ff4000"/>
              </a:buClr>
              <a:buFont typeface="Wingdings" charset="2"/>
              <a:buChar char=""/>
            </a:pPr>
            <a:r>
              <a:rPr b="1" lang="ru-RU" sz="1300" strike="noStrike" u="none">
                <a:solidFill>
                  <a:srgbClr val="000000"/>
                </a:solidFill>
                <a:uFillTx/>
                <a:latin typeface="Arial"/>
                <a:ea typeface="DejaVu Sans"/>
              </a:rPr>
              <a:t>Протеолитические ферменты</a:t>
            </a:r>
            <a:r>
              <a:rPr b="0" lang="ru-RU" sz="1300" strike="noStrike" u="none">
                <a:solidFill>
                  <a:srgbClr val="000000"/>
                </a:solidFill>
                <a:uFillTx/>
                <a:latin typeface="Arial"/>
                <a:ea typeface="DejaVu Sans"/>
              </a:rPr>
              <a:t>: Некоторые ферменты клетки могут разжижать или разрушать вирусные частицы, активируя их.</a:t>
            </a:r>
            <a:endParaRPr b="0" lang="ru-RU" sz="1300" strike="noStrike" u="none">
              <a:solidFill>
                <a:srgbClr val="000000"/>
              </a:solidFill>
              <a:uFillTx/>
              <a:latin typeface="Arial"/>
            </a:endParaRPr>
          </a:p>
          <a:p>
            <a:pPr>
              <a:lnSpc>
                <a:spcPct val="100000"/>
              </a:lnSpc>
              <a:spcBef>
                <a:spcPts val="1191"/>
              </a:spcBef>
              <a:spcAft>
                <a:spcPts val="992"/>
              </a:spcAft>
            </a:pPr>
            <a:endParaRPr b="0" lang="ru-RU" sz="1300" strike="noStrike" u="none">
              <a:solidFill>
                <a:srgbClr val="000000"/>
              </a:solidFill>
              <a:uFillTx/>
              <a:latin typeface="Arial"/>
            </a:endParaRPr>
          </a:p>
        </p:txBody>
      </p:sp>
      <p:sp>
        <p:nvSpPr>
          <p:cNvPr id="261" name=""/>
          <p:cNvSpPr/>
          <p:nvPr/>
        </p:nvSpPr>
        <p:spPr>
          <a:xfrm>
            <a:off x="429120" y="360360"/>
            <a:ext cx="1189800" cy="43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pic>
        <p:nvPicPr>
          <p:cNvPr id="262" name="" descr="">
            <a:hlinkClick r:id="" action="ppaction://media"/>
          </p:cNvPr>
          <p:cNvPicPr/>
          <p:nvPr>
            <a:videoFile r:link="rId4"/>
            <p:extLst>
              <p:ext uri="{DAA4B4D4-6D71-4841-9C94-3DE7FCFB9230}">
                <p14:media r:embed="rId5"/>
              </p:ext>
            </p:extLst>
          </p:nvPr>
        </p:nvPicPr>
        <p:blipFill>
          <a:blip r:embed="rId6"/>
          <a:stretch>
            <a:fillRect/>
          </a:stretch>
        </p:blipFill>
        <p:spPr>
          <a:xfrm>
            <a:off x="1380960" y="1650240"/>
            <a:ext cx="3862080" cy="38620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Рисунок 23" descr=""/>
          <p:cNvPicPr/>
          <p:nvPr/>
        </p:nvPicPr>
        <p:blipFill>
          <a:blip r:embed="rId1"/>
          <a:stretch/>
        </p:blipFill>
        <p:spPr>
          <a:xfrm>
            <a:off x="11185200" y="1212840"/>
            <a:ext cx="649800" cy="825120"/>
          </a:xfrm>
          <a:prstGeom prst="rect">
            <a:avLst/>
          </a:prstGeom>
          <a:ln w="0">
            <a:noFill/>
          </a:ln>
        </p:spPr>
      </p:pic>
      <p:sp>
        <p:nvSpPr>
          <p:cNvPr id="264" name="Скругленный прямоугольник 24"/>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265" name="TextBox 26"/>
          <p:cNvSpPr/>
          <p:nvPr/>
        </p:nvSpPr>
        <p:spPr>
          <a:xfrm>
            <a:off x="1809720" y="376920"/>
            <a:ext cx="2413080" cy="532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0" lang="ru-RU" sz="1200" strike="noStrike" u="none">
                <a:solidFill>
                  <a:srgbClr val="2a6099"/>
                </a:solidFill>
                <a:uFillTx/>
                <a:latin typeface="Arial"/>
                <a:ea typeface="DejaVu Sans"/>
              </a:rPr>
              <a:t>Икосаэдрическая симметрия.</a:t>
            </a:r>
            <a:endParaRPr b="0" lang="ru-RU" sz="1200" strike="noStrike" u="none">
              <a:solidFill>
                <a:srgbClr val="000000"/>
              </a:solidFill>
              <a:uFillTx/>
              <a:latin typeface="Arial"/>
            </a:endParaRPr>
          </a:p>
          <a:p>
            <a:pPr defTabSz="914400">
              <a:lnSpc>
                <a:spcPct val="100000"/>
              </a:lnSpc>
              <a:spcAft>
                <a:spcPts val="601"/>
              </a:spcAft>
            </a:pPr>
            <a:r>
              <a:rPr b="0" lang="ru-RU" sz="1200" strike="noStrike" u="none">
                <a:solidFill>
                  <a:srgbClr val="2a6099"/>
                </a:solidFill>
                <a:uFillTx/>
                <a:latin typeface="Arial"/>
                <a:ea typeface="DejaVu Sans"/>
              </a:rPr>
              <a:t>Триангуляционное число</a:t>
            </a:r>
            <a:endParaRPr b="0" lang="ru-RU" sz="1200" strike="noStrike" u="none">
              <a:solidFill>
                <a:srgbClr val="000000"/>
              </a:solidFill>
              <a:uFillTx/>
              <a:latin typeface="Arial"/>
            </a:endParaRPr>
          </a:p>
        </p:txBody>
      </p:sp>
      <p:sp>
        <p:nvSpPr>
          <p:cNvPr id="266" name="TextBox 27"/>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a:t>
            </a:r>
            <a:r>
              <a:rPr b="0" lang="ru-RU" sz="1200" strike="noStrike" u="none">
                <a:solidFill>
                  <a:srgbClr val="fa4012"/>
                </a:solidFill>
                <a:uFillTx/>
                <a:latin typeface="Arial"/>
                <a:ea typeface="DejaVu Sans"/>
              </a:rPr>
              <a:t>.202</a:t>
            </a:r>
            <a:r>
              <a:rPr b="0" lang="en-US" sz="1200" strike="noStrike" u="none">
                <a:solidFill>
                  <a:srgbClr val="fa4012"/>
                </a:solidFill>
                <a:uFillTx/>
                <a:latin typeface="Arial"/>
                <a:ea typeface="DejaVu Sans"/>
              </a:rPr>
              <a:t>5</a:t>
            </a:r>
            <a:endParaRPr b="0" lang="ru-RU" sz="1200" strike="noStrike" u="none">
              <a:solidFill>
                <a:srgbClr val="000000"/>
              </a:solidFill>
              <a:uFillTx/>
              <a:latin typeface="Arial"/>
            </a:endParaRPr>
          </a:p>
        </p:txBody>
      </p:sp>
      <p:sp>
        <p:nvSpPr>
          <p:cNvPr id="267" name="TextBox 28"/>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5</a:t>
            </a:r>
            <a:endParaRPr b="0" lang="ru-RU" sz="1200" strike="noStrike" u="none">
              <a:solidFill>
                <a:srgbClr val="000000"/>
              </a:solidFill>
              <a:uFillTx/>
              <a:latin typeface="Arial"/>
            </a:endParaRPr>
          </a:p>
        </p:txBody>
      </p:sp>
      <p:cxnSp>
        <p:nvCxnSpPr>
          <p:cNvPr id="268" name="Прямая соединительная линия 29"/>
          <p:cNvCxnSpPr/>
          <p:nvPr/>
        </p:nvCxnSpPr>
        <p:spPr>
          <a:xfrm>
            <a:off x="11579040" y="6240600"/>
            <a:ext cx="291960" cy="3960"/>
          </a:xfrm>
          <a:prstGeom prst="straightConnector1">
            <a:avLst/>
          </a:prstGeom>
          <a:ln w="19080">
            <a:solidFill>
              <a:srgbClr val="173c90"/>
            </a:solidFill>
            <a:round/>
          </a:ln>
        </p:spPr>
      </p:cxnSp>
      <p:sp>
        <p:nvSpPr>
          <p:cNvPr id="269" name="TextBox 31"/>
          <p:cNvSpPr/>
          <p:nvPr/>
        </p:nvSpPr>
        <p:spPr>
          <a:xfrm>
            <a:off x="8280000" y="1260000"/>
            <a:ext cx="268704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ru-RU" sz="2000" strike="noStrike" u="none">
                <a:solidFill>
                  <a:srgbClr val="ff4000"/>
                </a:solidFill>
                <a:uFillTx/>
                <a:latin typeface="Arial"/>
                <a:ea typeface="DejaVu Sans"/>
              </a:rPr>
              <a:t>Процесс раздевания:</a:t>
            </a:r>
            <a:endParaRPr b="0" lang="ru-RU" sz="2000" strike="noStrike" u="none">
              <a:solidFill>
                <a:srgbClr val="000000"/>
              </a:solidFill>
              <a:uFillTx/>
              <a:latin typeface="Arial"/>
            </a:endParaRPr>
          </a:p>
        </p:txBody>
      </p:sp>
      <p:cxnSp>
        <p:nvCxnSpPr>
          <p:cNvPr id="270" name="Прямая соединительная линия 32"/>
          <p:cNvCxnSpPr/>
          <p:nvPr/>
        </p:nvCxnSpPr>
        <p:spPr>
          <a:xfrm>
            <a:off x="4190760" y="607680"/>
            <a:ext cx="2188080" cy="3960"/>
          </a:xfrm>
          <a:prstGeom prst="straightConnector1">
            <a:avLst/>
          </a:prstGeom>
          <a:ln w="19080">
            <a:solidFill>
              <a:srgbClr val="173c90"/>
            </a:solidFill>
            <a:round/>
          </a:ln>
        </p:spPr>
      </p:cxnSp>
      <p:cxnSp>
        <p:nvCxnSpPr>
          <p:cNvPr id="271" name="Прямая соединительная линия 33"/>
          <p:cNvCxnSpPr/>
          <p:nvPr/>
        </p:nvCxnSpPr>
        <p:spPr>
          <a:xfrm>
            <a:off x="6374880" y="466200"/>
            <a:ext cx="3960" cy="291960"/>
          </a:xfrm>
          <a:prstGeom prst="straightConnector1">
            <a:avLst/>
          </a:prstGeom>
          <a:ln w="19080">
            <a:solidFill>
              <a:srgbClr val="173c90"/>
            </a:solidFill>
            <a:round/>
          </a:ln>
        </p:spPr>
      </p:cxnSp>
      <p:cxnSp>
        <p:nvCxnSpPr>
          <p:cNvPr id="272" name="Прямая соединительная линия 34"/>
          <p:cNvCxnSpPr/>
          <p:nvPr/>
        </p:nvCxnSpPr>
        <p:spPr>
          <a:xfrm>
            <a:off x="9295560" y="466200"/>
            <a:ext cx="3960" cy="291960"/>
          </a:xfrm>
          <a:prstGeom prst="straightConnector1">
            <a:avLst/>
          </a:prstGeom>
          <a:ln w="19080">
            <a:solidFill>
              <a:srgbClr val="173c90"/>
            </a:solidFill>
            <a:round/>
          </a:ln>
        </p:spPr>
      </p:cxnSp>
      <p:pic>
        <p:nvPicPr>
          <p:cNvPr id="273" name="Рисунок 35"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274" name="Прямая соединительная линия 36"/>
          <p:cNvCxnSpPr/>
          <p:nvPr/>
        </p:nvCxnSpPr>
        <p:spPr>
          <a:xfrm>
            <a:off x="7570440" y="989280"/>
            <a:ext cx="3960" cy="5248800"/>
          </a:xfrm>
          <a:prstGeom prst="straightConnector1">
            <a:avLst/>
          </a:prstGeom>
          <a:ln w="38160">
            <a:solidFill>
              <a:srgbClr val="173c90"/>
            </a:solidFill>
            <a:round/>
          </a:ln>
        </p:spPr>
      </p:cxnSp>
      <p:sp>
        <p:nvSpPr>
          <p:cNvPr id="275" name="AutoShape 2"/>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276" name="AutoShape 4"/>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277" name="Picture 5" descr=""/>
          <p:cNvPicPr/>
          <p:nvPr/>
        </p:nvPicPr>
        <p:blipFill>
          <a:blip r:embed="rId3"/>
          <a:stretch/>
        </p:blipFill>
        <p:spPr>
          <a:xfrm>
            <a:off x="9625680" y="236160"/>
            <a:ext cx="2027880" cy="741600"/>
          </a:xfrm>
          <a:prstGeom prst="rect">
            <a:avLst/>
          </a:prstGeom>
          <a:ln w="0">
            <a:noFill/>
          </a:ln>
        </p:spPr>
      </p:pic>
      <p:sp>
        <p:nvSpPr>
          <p:cNvPr id="278" name=""/>
          <p:cNvSpPr/>
          <p:nvPr/>
        </p:nvSpPr>
        <p:spPr>
          <a:xfrm>
            <a:off x="6263280" y="1744200"/>
            <a:ext cx="4846320" cy="1132200"/>
          </a:xfrm>
          <a:prstGeom prst="rect">
            <a:avLst/>
          </a:prstGeom>
          <a:noFill/>
          <a:ln w="0">
            <a:noFill/>
          </a:ln>
        </p:spPr>
        <p:style>
          <a:lnRef idx="0"/>
          <a:fillRef idx="0"/>
          <a:effectRef idx="0"/>
          <a:fontRef idx="minor"/>
        </p:style>
        <p:txBody>
          <a:bodyPr lIns="90000" rIns="90000" tIns="45000" bIns="45000" anchor="t">
            <a:noAutofit/>
          </a:bodyPr>
          <a:p>
            <a:endParaRPr b="0" lang="ru-RU" sz="1800" strike="noStrike" u="none">
              <a:solidFill>
                <a:srgbClr val="000000"/>
              </a:solidFill>
              <a:uFillTx/>
              <a:latin typeface="Arial"/>
              <a:ea typeface="DejaVu Sans"/>
            </a:endParaRPr>
          </a:p>
        </p:txBody>
      </p:sp>
      <p:sp>
        <p:nvSpPr>
          <p:cNvPr id="279" name=""/>
          <p:cNvSpPr/>
          <p:nvPr/>
        </p:nvSpPr>
        <p:spPr>
          <a:xfrm>
            <a:off x="8233560" y="1620000"/>
            <a:ext cx="3465000" cy="4079160"/>
          </a:xfrm>
          <a:prstGeom prst="rect">
            <a:avLst/>
          </a:prstGeom>
          <a:noFill/>
          <a:ln w="0">
            <a:noFill/>
          </a:ln>
        </p:spPr>
        <p:style>
          <a:lnRef idx="0"/>
          <a:fillRef idx="0"/>
          <a:effectRef idx="0"/>
          <a:fontRef idx="minor"/>
        </p:style>
        <p:txBody>
          <a:bodyPr lIns="90000" rIns="90000" tIns="45000" bIns="45000" anchor="ctr">
            <a:noAutofit/>
          </a:bodyPr>
          <a:p>
            <a:pPr>
              <a:lnSpc>
                <a:spcPct val="100000"/>
              </a:lnSpc>
              <a:spcBef>
                <a:spcPts val="1191"/>
              </a:spcBef>
              <a:spcAft>
                <a:spcPts val="992"/>
              </a:spcAft>
            </a:pPr>
            <a:r>
              <a:rPr b="1" lang="ru-RU" sz="1300" strike="noStrike" u="none">
                <a:solidFill>
                  <a:srgbClr val="000000"/>
                </a:solidFill>
                <a:uFillTx/>
                <a:latin typeface="Arial"/>
                <a:ea typeface="Source Han Sans CN"/>
              </a:rPr>
              <a:t>Полное раздевание: </a:t>
            </a:r>
            <a:r>
              <a:rPr b="0" lang="ru-RU" sz="1300" strike="noStrike" u="none">
                <a:solidFill>
                  <a:srgbClr val="000000"/>
                </a:solidFill>
                <a:uFillTx/>
                <a:latin typeface="Arial"/>
                <a:ea typeface="Source Han Sans CN"/>
              </a:rPr>
              <a:t>Это типично для безоболочечных вирусов, таких как фаги и вирусы, заражающие прокариоты. Вирусные нуклеиновые кислоты попадают в цитоплазму, а капсид остаётся в экзоплазме.</a:t>
            </a:r>
            <a:endParaRPr b="0" lang="ru-RU" sz="1300" strike="noStrike" u="none">
              <a:solidFill>
                <a:srgbClr val="000000"/>
              </a:solidFill>
              <a:uFillTx/>
              <a:latin typeface="Arial"/>
            </a:endParaRPr>
          </a:p>
          <a:p>
            <a:pPr>
              <a:lnSpc>
                <a:spcPct val="100000"/>
              </a:lnSpc>
              <a:spcBef>
                <a:spcPts val="1191"/>
              </a:spcBef>
              <a:spcAft>
                <a:spcPts val="992"/>
              </a:spcAft>
            </a:pPr>
            <a:r>
              <a:rPr b="1" lang="ru-RU" sz="1300" strike="noStrike" u="none">
                <a:solidFill>
                  <a:srgbClr val="000000"/>
                </a:solidFill>
                <a:uFillTx/>
                <a:latin typeface="Arial"/>
                <a:ea typeface="Source Han Sans CN"/>
              </a:rPr>
              <a:t>Частичное раздевание: </a:t>
            </a:r>
            <a:r>
              <a:rPr b="0" lang="ru-RU" sz="1300" strike="noStrike" u="none">
                <a:solidFill>
                  <a:srgbClr val="000000"/>
                </a:solidFill>
                <a:uFillTx/>
                <a:latin typeface="Arial"/>
                <a:ea typeface="Source Han Sans CN"/>
              </a:rPr>
              <a:t>Характерно для оболочечных вирусов, таких как вирусы животных. В этом случае часть вирусной оболочки (суперкапсид) удаляется, и нуклеокапсид выходит на поверхность клетки или в полости эндосомы.</a:t>
            </a:r>
            <a:endParaRPr b="0" lang="ru-RU" sz="1300" strike="noStrike" u="none">
              <a:solidFill>
                <a:srgbClr val="000000"/>
              </a:solidFill>
              <a:uFillTx/>
              <a:latin typeface="Arial"/>
            </a:endParaRPr>
          </a:p>
          <a:p>
            <a:pPr>
              <a:lnSpc>
                <a:spcPct val="100000"/>
              </a:lnSpc>
              <a:spcBef>
                <a:spcPts val="1191"/>
              </a:spcBef>
              <a:spcAft>
                <a:spcPts val="992"/>
              </a:spcAft>
            </a:pPr>
            <a:endParaRPr b="0" lang="ru-RU" sz="1300" strike="noStrike" u="none">
              <a:solidFill>
                <a:srgbClr val="000000"/>
              </a:solidFill>
              <a:uFillTx/>
              <a:latin typeface="Arial"/>
            </a:endParaRPr>
          </a:p>
        </p:txBody>
      </p:sp>
      <p:sp>
        <p:nvSpPr>
          <p:cNvPr id="280" name=""/>
          <p:cNvSpPr/>
          <p:nvPr/>
        </p:nvSpPr>
        <p:spPr>
          <a:xfrm>
            <a:off x="233280" y="5546520"/>
            <a:ext cx="4085280" cy="57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ru-RU" sz="1400" strike="noStrike" u="none">
                <a:solidFill>
                  <a:schemeClr val="dk1"/>
                </a:solidFill>
                <a:uFillTx/>
                <a:latin typeface="Calibri"/>
                <a:ea typeface="DejaVu Sans"/>
              </a:rPr>
              <a:t>Рис. 3.  Адсорбция вируса HCV</a:t>
            </a:r>
            <a:endParaRPr b="0" lang="ru-RU" sz="1400" strike="noStrike" u="none">
              <a:solidFill>
                <a:srgbClr val="000000"/>
              </a:solidFill>
              <a:uFillTx/>
              <a:latin typeface="Arial"/>
            </a:endParaRPr>
          </a:p>
        </p:txBody>
      </p:sp>
      <p:sp>
        <p:nvSpPr>
          <p:cNvPr id="281" name=""/>
          <p:cNvSpPr/>
          <p:nvPr/>
        </p:nvSpPr>
        <p:spPr>
          <a:xfrm>
            <a:off x="429120" y="360360"/>
            <a:ext cx="1189800" cy="43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pic>
        <p:nvPicPr>
          <p:cNvPr id="282" name="" descr="">
            <a:hlinkClick r:id="" action="ppaction://media"/>
          </p:cNvPr>
          <p:cNvPicPr/>
          <p:nvPr>
            <a:videoFile r:link="rId4"/>
            <p:extLst>
              <p:ext uri="{DAA4B4D4-6D71-4841-9C94-3DE7FCFB9230}">
                <p14:media r:embed="rId5"/>
              </p:ext>
            </p:extLst>
          </p:nvPr>
        </p:nvPicPr>
        <p:blipFill>
          <a:blip r:embed="rId6"/>
          <a:stretch>
            <a:fillRect/>
          </a:stretch>
        </p:blipFill>
        <p:spPr>
          <a:xfrm>
            <a:off x="1380960" y="1650240"/>
            <a:ext cx="3862080" cy="38620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Рисунок 23" descr=""/>
          <p:cNvPicPr/>
          <p:nvPr/>
        </p:nvPicPr>
        <p:blipFill>
          <a:blip r:embed="rId1"/>
          <a:stretch/>
        </p:blipFill>
        <p:spPr>
          <a:xfrm>
            <a:off x="11185200" y="1212840"/>
            <a:ext cx="649800" cy="825120"/>
          </a:xfrm>
          <a:prstGeom prst="rect">
            <a:avLst/>
          </a:prstGeom>
          <a:ln w="0">
            <a:noFill/>
          </a:ln>
        </p:spPr>
      </p:pic>
      <p:sp>
        <p:nvSpPr>
          <p:cNvPr id="284" name="Скругленный прямоугольник 24"/>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285" name="TextBox 26"/>
          <p:cNvSpPr/>
          <p:nvPr/>
        </p:nvSpPr>
        <p:spPr>
          <a:xfrm>
            <a:off x="1724400" y="360000"/>
            <a:ext cx="241308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0" lang="ru-RU" sz="1200" strike="noStrike" u="none">
                <a:solidFill>
                  <a:srgbClr val="2a6099"/>
                </a:solidFill>
                <a:uFillTx/>
                <a:latin typeface="Arial"/>
                <a:ea typeface="DejaVu Sans"/>
              </a:rPr>
              <a:t>Рецепторы фагов</a:t>
            </a:r>
            <a:endParaRPr b="0" lang="ru-RU" sz="1200" strike="noStrike" u="none">
              <a:solidFill>
                <a:srgbClr val="000000"/>
              </a:solidFill>
              <a:uFillTx/>
              <a:latin typeface="Arial"/>
            </a:endParaRPr>
          </a:p>
        </p:txBody>
      </p:sp>
      <p:sp>
        <p:nvSpPr>
          <p:cNvPr id="286" name="TextBox 27"/>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a:t>
            </a:r>
            <a:r>
              <a:rPr b="0" lang="ru-RU" sz="1200" strike="noStrike" u="none">
                <a:solidFill>
                  <a:srgbClr val="fa4012"/>
                </a:solidFill>
                <a:uFillTx/>
                <a:latin typeface="Arial"/>
                <a:ea typeface="DejaVu Sans"/>
              </a:rPr>
              <a:t>.202</a:t>
            </a:r>
            <a:r>
              <a:rPr b="0" lang="en-US" sz="1200" strike="noStrike" u="none">
                <a:solidFill>
                  <a:srgbClr val="fa4012"/>
                </a:solidFill>
                <a:uFillTx/>
                <a:latin typeface="Arial"/>
                <a:ea typeface="DejaVu Sans"/>
              </a:rPr>
              <a:t>5</a:t>
            </a:r>
            <a:endParaRPr b="0" lang="ru-RU" sz="1200" strike="noStrike" u="none">
              <a:solidFill>
                <a:srgbClr val="000000"/>
              </a:solidFill>
              <a:uFillTx/>
              <a:latin typeface="Arial"/>
            </a:endParaRPr>
          </a:p>
        </p:txBody>
      </p:sp>
      <p:sp>
        <p:nvSpPr>
          <p:cNvPr id="287" name="TextBox 28"/>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6</a:t>
            </a:r>
            <a:endParaRPr b="0" lang="ru-RU" sz="1200" strike="noStrike" u="none">
              <a:solidFill>
                <a:srgbClr val="000000"/>
              </a:solidFill>
              <a:uFillTx/>
              <a:latin typeface="Arial"/>
            </a:endParaRPr>
          </a:p>
        </p:txBody>
      </p:sp>
      <p:cxnSp>
        <p:nvCxnSpPr>
          <p:cNvPr id="288" name="Прямая соединительная линия 29"/>
          <p:cNvCxnSpPr/>
          <p:nvPr/>
        </p:nvCxnSpPr>
        <p:spPr>
          <a:xfrm>
            <a:off x="11579040" y="6240600"/>
            <a:ext cx="291960" cy="3960"/>
          </a:xfrm>
          <a:prstGeom prst="straightConnector1">
            <a:avLst/>
          </a:prstGeom>
          <a:ln w="19080">
            <a:solidFill>
              <a:srgbClr val="173c90"/>
            </a:solidFill>
            <a:round/>
          </a:ln>
        </p:spPr>
      </p:cxnSp>
      <p:sp>
        <p:nvSpPr>
          <p:cNvPr id="289" name="TextBox 31"/>
          <p:cNvSpPr/>
          <p:nvPr/>
        </p:nvSpPr>
        <p:spPr>
          <a:xfrm>
            <a:off x="6480000" y="1227600"/>
            <a:ext cx="436500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ru-RU" sz="2000" strike="noStrike" u="none">
                <a:solidFill>
                  <a:srgbClr val="ff4000"/>
                </a:solidFill>
                <a:uFillTx/>
                <a:latin typeface="Arial"/>
                <a:ea typeface="DejaVu Sans"/>
              </a:rPr>
              <a:t>Проникновение вируса через цитоплазматическую мембрану:</a:t>
            </a:r>
            <a:endParaRPr b="0" lang="ru-RU" sz="2000" strike="noStrike" u="none">
              <a:solidFill>
                <a:srgbClr val="000000"/>
              </a:solidFill>
              <a:uFillTx/>
              <a:latin typeface="Arial"/>
            </a:endParaRPr>
          </a:p>
        </p:txBody>
      </p:sp>
      <p:cxnSp>
        <p:nvCxnSpPr>
          <p:cNvPr id="290" name="Прямая соединительная линия 32"/>
          <p:cNvCxnSpPr/>
          <p:nvPr/>
        </p:nvCxnSpPr>
        <p:spPr>
          <a:xfrm>
            <a:off x="4190760" y="607680"/>
            <a:ext cx="2188080" cy="3960"/>
          </a:xfrm>
          <a:prstGeom prst="straightConnector1">
            <a:avLst/>
          </a:prstGeom>
          <a:ln w="19080">
            <a:solidFill>
              <a:srgbClr val="173c90"/>
            </a:solidFill>
            <a:round/>
          </a:ln>
        </p:spPr>
      </p:cxnSp>
      <p:cxnSp>
        <p:nvCxnSpPr>
          <p:cNvPr id="291" name="Прямая соединительная линия 33"/>
          <p:cNvCxnSpPr/>
          <p:nvPr/>
        </p:nvCxnSpPr>
        <p:spPr>
          <a:xfrm>
            <a:off x="6374880" y="466200"/>
            <a:ext cx="3960" cy="291960"/>
          </a:xfrm>
          <a:prstGeom prst="straightConnector1">
            <a:avLst/>
          </a:prstGeom>
          <a:ln w="19080">
            <a:solidFill>
              <a:srgbClr val="173c90"/>
            </a:solidFill>
            <a:round/>
          </a:ln>
        </p:spPr>
      </p:cxnSp>
      <p:cxnSp>
        <p:nvCxnSpPr>
          <p:cNvPr id="292" name="Прямая соединительная линия 34"/>
          <p:cNvCxnSpPr/>
          <p:nvPr/>
        </p:nvCxnSpPr>
        <p:spPr>
          <a:xfrm>
            <a:off x="9295560" y="466200"/>
            <a:ext cx="3960" cy="291960"/>
          </a:xfrm>
          <a:prstGeom prst="straightConnector1">
            <a:avLst/>
          </a:prstGeom>
          <a:ln w="19080">
            <a:solidFill>
              <a:srgbClr val="173c90"/>
            </a:solidFill>
            <a:round/>
          </a:ln>
        </p:spPr>
      </p:cxnSp>
      <p:pic>
        <p:nvPicPr>
          <p:cNvPr id="293" name="Рисунок 35"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294" name="Прямая соединительная линия 36"/>
          <p:cNvCxnSpPr/>
          <p:nvPr/>
        </p:nvCxnSpPr>
        <p:spPr>
          <a:xfrm>
            <a:off x="6053400" y="991800"/>
            <a:ext cx="3960" cy="5248800"/>
          </a:xfrm>
          <a:prstGeom prst="straightConnector1">
            <a:avLst/>
          </a:prstGeom>
          <a:ln w="38160">
            <a:solidFill>
              <a:srgbClr val="173c90"/>
            </a:solidFill>
            <a:round/>
          </a:ln>
        </p:spPr>
      </p:cxnSp>
      <p:sp>
        <p:nvSpPr>
          <p:cNvPr id="295" name="AutoShape 2"/>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296" name="AutoShape 4"/>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297" name="Picture 5" descr=""/>
          <p:cNvPicPr/>
          <p:nvPr/>
        </p:nvPicPr>
        <p:blipFill>
          <a:blip r:embed="rId3"/>
          <a:stretch/>
        </p:blipFill>
        <p:spPr>
          <a:xfrm>
            <a:off x="9625680" y="236160"/>
            <a:ext cx="2027880" cy="741600"/>
          </a:xfrm>
          <a:prstGeom prst="rect">
            <a:avLst/>
          </a:prstGeom>
          <a:ln w="0">
            <a:noFill/>
          </a:ln>
        </p:spPr>
      </p:pic>
      <p:sp>
        <p:nvSpPr>
          <p:cNvPr id="298" name=""/>
          <p:cNvSpPr/>
          <p:nvPr/>
        </p:nvSpPr>
        <p:spPr>
          <a:xfrm>
            <a:off x="6224760" y="1767600"/>
            <a:ext cx="5366520" cy="8249760"/>
          </a:xfrm>
          <a:prstGeom prst="rect">
            <a:avLst/>
          </a:prstGeom>
          <a:noFill/>
          <a:ln w="0">
            <a:noFill/>
          </a:ln>
        </p:spPr>
        <p:style>
          <a:lnRef idx="0"/>
          <a:fillRef idx="0"/>
          <a:effectRef idx="0"/>
          <a:fontRef idx="minor"/>
        </p:style>
        <p:txBody>
          <a:bodyPr lIns="90000" rIns="90000" tIns="45000" bIns="45000" anchor="t">
            <a:noAutofit/>
          </a:bodyPr>
          <a:p>
            <a:endParaRPr b="0" lang="ru-RU" sz="1800" strike="noStrike" u="none">
              <a:solidFill>
                <a:srgbClr val="000000"/>
              </a:solidFill>
              <a:uFillTx/>
              <a:latin typeface="Arial"/>
              <a:ea typeface="DejaVu Sans"/>
            </a:endParaRPr>
          </a:p>
        </p:txBody>
      </p:sp>
      <p:sp>
        <p:nvSpPr>
          <p:cNvPr id="299" name="Прямоугольник 4"/>
          <p:cNvSpPr/>
          <p:nvPr/>
        </p:nvSpPr>
        <p:spPr>
          <a:xfrm>
            <a:off x="6224760" y="2099160"/>
            <a:ext cx="5036040" cy="351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0" lang="ru-RU" sz="1200" strike="noStrike" u="none">
                <a:solidFill>
                  <a:srgbClr val="000000"/>
                </a:solidFill>
                <a:uFillTx/>
                <a:latin typeface="Arial"/>
                <a:ea typeface="Source Han Sans CN"/>
              </a:rPr>
              <a:t> </a:t>
            </a:r>
            <a:r>
              <a:rPr b="0" lang="ru-RU" sz="1200" strike="noStrike" u="none">
                <a:solidFill>
                  <a:srgbClr val="000000"/>
                </a:solidFill>
                <a:uFillTx/>
                <a:latin typeface="Arial"/>
                <a:ea typeface="Source Han Sans CN"/>
              </a:rPr>
              <a:t>После частичного или полного раздевания вирусный геном попадает в компартмент клетки, где будет происходить его размножение и репликация:</a:t>
            </a:r>
            <a:endParaRPr b="0" lang="ru-RU" sz="1200" strike="noStrike" u="none">
              <a:solidFill>
                <a:srgbClr val="000000"/>
              </a:solidFill>
              <a:uFillTx/>
              <a:latin typeface="Arial"/>
            </a:endParaRPr>
          </a:p>
          <a:p>
            <a:pPr defTabSz="914400">
              <a:lnSpc>
                <a:spcPct val="100000"/>
              </a:lnSpc>
              <a:spcBef>
                <a:spcPts val="1191"/>
              </a:spcBef>
              <a:spcAft>
                <a:spcPts val="992"/>
              </a:spcAft>
            </a:pPr>
            <a:r>
              <a:rPr b="1" lang="ru-RU" sz="1200" strike="noStrike" u="none">
                <a:solidFill>
                  <a:srgbClr val="000000"/>
                </a:solidFill>
                <a:uFillTx/>
                <a:latin typeface="Arial"/>
                <a:ea typeface="Source Han Sans CN"/>
              </a:rPr>
              <a:t>Для некоторых вирусов</a:t>
            </a:r>
            <a:r>
              <a:rPr b="0" lang="ru-RU" sz="1200" strike="noStrike" u="none">
                <a:solidFill>
                  <a:srgbClr val="000000"/>
                </a:solidFill>
                <a:uFillTx/>
                <a:latin typeface="Arial"/>
                <a:ea typeface="Source Han Sans CN"/>
              </a:rPr>
              <a:t>, например, </a:t>
            </a:r>
            <a:r>
              <a:rPr b="1" lang="ru-RU" sz="1200" strike="noStrike" u="none">
                <a:solidFill>
                  <a:srgbClr val="000000"/>
                </a:solidFill>
                <a:uFillTx/>
                <a:latin typeface="Arial"/>
                <a:ea typeface="Source Han Sans CN"/>
              </a:rPr>
              <a:t>ретровирусов</a:t>
            </a:r>
            <a:r>
              <a:rPr b="0" lang="ru-RU" sz="1200" strike="noStrike" u="none">
                <a:solidFill>
                  <a:srgbClr val="000000"/>
                </a:solidFill>
                <a:uFillTx/>
                <a:latin typeface="Arial"/>
                <a:ea typeface="Source Han Sans CN"/>
              </a:rPr>
              <a:t>, развертывание геномной РНК может происходить в различных клеточных компартментах (цитоплазма, везикула, нуклеоплазма).</a:t>
            </a:r>
            <a:endParaRPr b="0" lang="ru-RU" sz="1200" strike="noStrike" u="none">
              <a:solidFill>
                <a:srgbClr val="000000"/>
              </a:solidFill>
              <a:uFillTx/>
              <a:latin typeface="Arial"/>
            </a:endParaRPr>
          </a:p>
          <a:p>
            <a:pPr defTabSz="914400">
              <a:lnSpc>
                <a:spcPct val="100000"/>
              </a:lnSpc>
              <a:spcBef>
                <a:spcPts val="1191"/>
              </a:spcBef>
              <a:spcAft>
                <a:spcPts val="992"/>
              </a:spcAft>
            </a:pPr>
            <a:r>
              <a:rPr b="1" lang="ru-RU" sz="1200" strike="noStrike" u="none">
                <a:solidFill>
                  <a:srgbClr val="000000"/>
                </a:solidFill>
                <a:uFillTx/>
                <a:latin typeface="Arial"/>
                <a:ea typeface="Source Han Sans CN"/>
              </a:rPr>
              <a:t>Особенности репродукции с интернализацией внутри капсида</a:t>
            </a:r>
            <a:r>
              <a:rPr b="0" lang="ru-RU" sz="1200" strike="noStrike" u="none">
                <a:solidFill>
                  <a:srgbClr val="000000"/>
                </a:solidFill>
                <a:uFillTx/>
                <a:latin typeface="Arial"/>
                <a:ea typeface="Source Han Sans CN"/>
              </a:rPr>
              <a:t>:</a:t>
            </a:r>
            <a:br>
              <a:rPr sz="1200"/>
            </a:br>
            <a:r>
              <a:rPr b="0" lang="ru-RU" sz="1200" strike="noStrike" u="none">
                <a:solidFill>
                  <a:srgbClr val="000000"/>
                </a:solidFill>
                <a:uFillTx/>
                <a:latin typeface="Arial"/>
                <a:ea typeface="Source Han Sans CN"/>
              </a:rPr>
              <a:t>    В некоторых случаях вирусы могут избегать полного раздевания, и геном реплицируется изолированно внутри капсида, что предотвращает прямое взаимодействие вируса с клеточным аппаратом. Это характерно для двунитевых РНК-содержащих вирусов и фага φ6, и может быть преимуществом для вируса, так как позволяет избежать возможных повреждений или иммунного ответа со стороны хозяина.</a:t>
            </a:r>
            <a:endParaRPr b="0" lang="ru-RU" sz="1200" strike="noStrike" u="none">
              <a:solidFill>
                <a:srgbClr val="000000"/>
              </a:solidFill>
              <a:uFillTx/>
              <a:latin typeface="Arial"/>
            </a:endParaRPr>
          </a:p>
          <a:p>
            <a:pPr defTabSz="914400">
              <a:lnSpc>
                <a:spcPct val="100000"/>
              </a:lnSpc>
              <a:spcBef>
                <a:spcPts val="1191"/>
              </a:spcBef>
              <a:spcAft>
                <a:spcPts val="992"/>
              </a:spcAft>
            </a:pPr>
            <a:endParaRPr b="0" lang="ru-RU" sz="1200" strike="noStrike" u="none">
              <a:solidFill>
                <a:srgbClr val="000000"/>
              </a:solidFill>
              <a:uFillTx/>
              <a:latin typeface="Arial"/>
            </a:endParaRPr>
          </a:p>
        </p:txBody>
      </p:sp>
      <p:sp>
        <p:nvSpPr>
          <p:cNvPr id="300" name=""/>
          <p:cNvSpPr/>
          <p:nvPr/>
        </p:nvSpPr>
        <p:spPr>
          <a:xfrm>
            <a:off x="429120" y="360360"/>
            <a:ext cx="1189800" cy="43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pic>
        <p:nvPicPr>
          <p:cNvPr id="301" name="" descr=""/>
          <p:cNvPicPr/>
          <p:nvPr/>
        </p:nvPicPr>
        <p:blipFill>
          <a:blip r:embed="rId4"/>
          <a:stretch/>
        </p:blipFill>
        <p:spPr>
          <a:xfrm>
            <a:off x="1193400" y="1814760"/>
            <a:ext cx="3427920" cy="2694600"/>
          </a:xfrm>
          <a:prstGeom prst="rect">
            <a:avLst/>
          </a:prstGeom>
          <a:ln w="0">
            <a:noFill/>
          </a:ln>
        </p:spPr>
      </p:pic>
      <p:sp>
        <p:nvSpPr>
          <p:cNvPr id="302" name=""/>
          <p:cNvSpPr txBox="1"/>
          <p:nvPr/>
        </p:nvSpPr>
        <p:spPr>
          <a:xfrm>
            <a:off x="662040" y="4889880"/>
            <a:ext cx="4748400" cy="2028600"/>
          </a:xfrm>
          <a:prstGeom prst="rect">
            <a:avLst/>
          </a:prstGeom>
          <a:noFill/>
          <a:ln w="0">
            <a:noFill/>
          </a:ln>
        </p:spPr>
        <p:txBody>
          <a:bodyPr lIns="90000" rIns="90000" tIns="45000" bIns="45000" anchor="t">
            <a:noAutofit/>
          </a:bodyPr>
          <a:p>
            <a:r>
              <a:rPr b="0" lang="ru-RU" sz="1400" strike="noStrike" u="none">
                <a:solidFill>
                  <a:schemeClr val="dk1"/>
                </a:solidFill>
                <a:uFillTx/>
                <a:latin typeface="Calibri"/>
                <a:ea typeface="DejaVu Sans"/>
              </a:rPr>
              <a:t>Рис. 4. Проникновение безоболоч-</a:t>
            </a:r>
            <a:endParaRPr b="0" lang="ru-RU" sz="1400" strike="noStrike" u="none">
              <a:solidFill>
                <a:srgbClr val="000000"/>
              </a:solidFill>
              <a:uFillTx/>
              <a:latin typeface="Arial"/>
            </a:endParaRPr>
          </a:p>
          <a:p>
            <a:r>
              <a:rPr b="0" lang="ru-RU" sz="1400" strike="noStrike" u="none">
                <a:solidFill>
                  <a:schemeClr val="dk1"/>
                </a:solidFill>
                <a:uFillTx/>
                <a:latin typeface="Calibri"/>
                <a:ea typeface="DejaVu Sans"/>
              </a:rPr>
              <a:t>ного вируса (с полным раздеванием на</a:t>
            </a:r>
            <a:endParaRPr b="0" lang="ru-RU" sz="1400" strike="noStrike" u="none">
              <a:solidFill>
                <a:srgbClr val="000000"/>
              </a:solidFill>
              <a:uFillTx/>
              <a:latin typeface="Arial"/>
            </a:endParaRPr>
          </a:p>
          <a:p>
            <a:r>
              <a:rPr b="0" lang="ru-RU" sz="1400" strike="noStrike" u="none">
                <a:solidFill>
                  <a:schemeClr val="dk1"/>
                </a:solidFill>
                <a:uFillTx/>
                <a:latin typeface="Calibri"/>
                <a:ea typeface="DejaVu Sans"/>
              </a:rPr>
              <a:t>уровне цитоплазматической мембраны).</a:t>
            </a:r>
            <a:endParaRPr b="0" lang="ru-RU" sz="1400" strike="noStrike" u="none">
              <a:solidFill>
                <a:srgbClr val="000000"/>
              </a:solidFill>
              <a:uFillTx/>
              <a:latin typeface="Arial"/>
            </a:endParaRPr>
          </a:p>
          <a:p>
            <a:r>
              <a:rPr b="0" lang="ru-RU" sz="1400" strike="noStrike" u="none">
                <a:solidFill>
                  <a:schemeClr val="dk1"/>
                </a:solidFill>
                <a:uFillTx/>
                <a:latin typeface="Calibri"/>
                <a:ea typeface="DejaVu Sans"/>
              </a:rPr>
              <a:t>CM — цитоплазматическая мембрана</a:t>
            </a:r>
            <a:endParaRPr b="0" lang="ru-RU"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3" name="Рисунок 2" descr=""/>
          <p:cNvPicPr/>
          <p:nvPr/>
        </p:nvPicPr>
        <p:blipFill>
          <a:blip r:embed="rId1"/>
          <a:stretch/>
        </p:blipFill>
        <p:spPr>
          <a:xfrm>
            <a:off x="11185200" y="1212840"/>
            <a:ext cx="649800" cy="825120"/>
          </a:xfrm>
          <a:prstGeom prst="rect">
            <a:avLst/>
          </a:prstGeom>
          <a:ln w="0">
            <a:noFill/>
          </a:ln>
        </p:spPr>
      </p:pic>
      <p:sp>
        <p:nvSpPr>
          <p:cNvPr id="304" name="Скругленный прямоугольник 1"/>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305" name="TextBox 4"/>
          <p:cNvSpPr/>
          <p:nvPr/>
        </p:nvSpPr>
        <p:spPr>
          <a:xfrm>
            <a:off x="1724400" y="360000"/>
            <a:ext cx="241308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0" lang="ru-RU" sz="1200" strike="noStrike" u="none">
                <a:solidFill>
                  <a:srgbClr val="2a6099"/>
                </a:solidFill>
                <a:uFillTx/>
                <a:latin typeface="Arial"/>
                <a:ea typeface="DejaVu Sans"/>
              </a:rPr>
              <a:t>Рецепторы фагов</a:t>
            </a:r>
            <a:endParaRPr b="0" lang="ru-RU" sz="1200" strike="noStrike" u="none">
              <a:solidFill>
                <a:srgbClr val="000000"/>
              </a:solidFill>
              <a:uFillTx/>
              <a:latin typeface="Arial"/>
            </a:endParaRPr>
          </a:p>
        </p:txBody>
      </p:sp>
      <p:sp>
        <p:nvSpPr>
          <p:cNvPr id="306" name="TextBox 5"/>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a:t>
            </a:r>
            <a:r>
              <a:rPr b="0" lang="ru-RU" sz="1200" strike="noStrike" u="none">
                <a:solidFill>
                  <a:srgbClr val="fa4012"/>
                </a:solidFill>
                <a:uFillTx/>
                <a:latin typeface="Arial"/>
                <a:ea typeface="DejaVu Sans"/>
              </a:rPr>
              <a:t>.202</a:t>
            </a:r>
            <a:r>
              <a:rPr b="0" lang="en-US" sz="1200" strike="noStrike" u="none">
                <a:solidFill>
                  <a:srgbClr val="fa4012"/>
                </a:solidFill>
                <a:uFillTx/>
                <a:latin typeface="Arial"/>
                <a:ea typeface="DejaVu Sans"/>
              </a:rPr>
              <a:t>5</a:t>
            </a:r>
            <a:endParaRPr b="0" lang="ru-RU" sz="1200" strike="noStrike" u="none">
              <a:solidFill>
                <a:srgbClr val="000000"/>
              </a:solidFill>
              <a:uFillTx/>
              <a:latin typeface="Arial"/>
            </a:endParaRPr>
          </a:p>
        </p:txBody>
      </p:sp>
      <p:sp>
        <p:nvSpPr>
          <p:cNvPr id="307" name="TextBox 6"/>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6</a:t>
            </a:r>
            <a:endParaRPr b="0" lang="ru-RU" sz="1200" strike="noStrike" u="none">
              <a:solidFill>
                <a:srgbClr val="000000"/>
              </a:solidFill>
              <a:uFillTx/>
              <a:latin typeface="Arial"/>
            </a:endParaRPr>
          </a:p>
        </p:txBody>
      </p:sp>
      <p:cxnSp>
        <p:nvCxnSpPr>
          <p:cNvPr id="308" name="Прямая соединительная линия 3"/>
          <p:cNvCxnSpPr/>
          <p:nvPr/>
        </p:nvCxnSpPr>
        <p:spPr>
          <a:xfrm>
            <a:off x="11579040" y="6240600"/>
            <a:ext cx="291960" cy="3960"/>
          </a:xfrm>
          <a:prstGeom prst="straightConnector1">
            <a:avLst/>
          </a:prstGeom>
          <a:ln w="19080">
            <a:solidFill>
              <a:srgbClr val="173c90"/>
            </a:solidFill>
            <a:round/>
          </a:ln>
        </p:spPr>
      </p:cxnSp>
      <p:sp>
        <p:nvSpPr>
          <p:cNvPr id="309" name="TextBox 7"/>
          <p:cNvSpPr/>
          <p:nvPr/>
        </p:nvSpPr>
        <p:spPr>
          <a:xfrm>
            <a:off x="6480000" y="1227600"/>
            <a:ext cx="436500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ru-RU" sz="2000" strike="noStrike" u="none">
                <a:solidFill>
                  <a:srgbClr val="ff4000"/>
                </a:solidFill>
                <a:uFillTx/>
                <a:latin typeface="Arial"/>
                <a:ea typeface="DejaVu Sans"/>
              </a:rPr>
              <a:t>Проникновение вируса через цитоплазматическую мембрану:</a:t>
            </a:r>
            <a:endParaRPr b="0" lang="ru-RU" sz="2000" strike="noStrike" u="none">
              <a:solidFill>
                <a:srgbClr val="000000"/>
              </a:solidFill>
              <a:uFillTx/>
              <a:latin typeface="Arial"/>
            </a:endParaRPr>
          </a:p>
        </p:txBody>
      </p:sp>
      <p:cxnSp>
        <p:nvCxnSpPr>
          <p:cNvPr id="310" name="Прямая соединительная линия 4"/>
          <p:cNvCxnSpPr/>
          <p:nvPr/>
        </p:nvCxnSpPr>
        <p:spPr>
          <a:xfrm>
            <a:off x="4190760" y="607680"/>
            <a:ext cx="2188080" cy="3960"/>
          </a:xfrm>
          <a:prstGeom prst="straightConnector1">
            <a:avLst/>
          </a:prstGeom>
          <a:ln w="19080">
            <a:solidFill>
              <a:srgbClr val="173c90"/>
            </a:solidFill>
            <a:round/>
          </a:ln>
        </p:spPr>
      </p:cxnSp>
      <p:cxnSp>
        <p:nvCxnSpPr>
          <p:cNvPr id="311" name="Прямая соединительная линия 5"/>
          <p:cNvCxnSpPr/>
          <p:nvPr/>
        </p:nvCxnSpPr>
        <p:spPr>
          <a:xfrm>
            <a:off x="6374880" y="466200"/>
            <a:ext cx="3960" cy="291960"/>
          </a:xfrm>
          <a:prstGeom prst="straightConnector1">
            <a:avLst/>
          </a:prstGeom>
          <a:ln w="19080">
            <a:solidFill>
              <a:srgbClr val="173c90"/>
            </a:solidFill>
            <a:round/>
          </a:ln>
        </p:spPr>
      </p:cxnSp>
      <p:cxnSp>
        <p:nvCxnSpPr>
          <p:cNvPr id="312" name="Прямая соединительная линия 6"/>
          <p:cNvCxnSpPr/>
          <p:nvPr/>
        </p:nvCxnSpPr>
        <p:spPr>
          <a:xfrm>
            <a:off x="9295560" y="466200"/>
            <a:ext cx="3960" cy="291960"/>
          </a:xfrm>
          <a:prstGeom prst="straightConnector1">
            <a:avLst/>
          </a:prstGeom>
          <a:ln w="19080">
            <a:solidFill>
              <a:srgbClr val="173c90"/>
            </a:solidFill>
            <a:round/>
          </a:ln>
        </p:spPr>
      </p:cxnSp>
      <p:pic>
        <p:nvPicPr>
          <p:cNvPr id="313" name="Рисунок 3"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314" name="Прямая соединительная линия 7"/>
          <p:cNvCxnSpPr/>
          <p:nvPr/>
        </p:nvCxnSpPr>
        <p:spPr>
          <a:xfrm>
            <a:off x="6053400" y="991800"/>
            <a:ext cx="3960" cy="5248800"/>
          </a:xfrm>
          <a:prstGeom prst="straightConnector1">
            <a:avLst/>
          </a:prstGeom>
          <a:ln w="38160">
            <a:solidFill>
              <a:srgbClr val="173c90"/>
            </a:solidFill>
            <a:round/>
          </a:ln>
        </p:spPr>
      </p:cxnSp>
      <p:sp>
        <p:nvSpPr>
          <p:cNvPr id="315" name="AutoShape 11"/>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316" name="AutoShape 13"/>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317" name="Picture 1" descr=""/>
          <p:cNvPicPr/>
          <p:nvPr/>
        </p:nvPicPr>
        <p:blipFill>
          <a:blip r:embed="rId3"/>
          <a:stretch/>
        </p:blipFill>
        <p:spPr>
          <a:xfrm>
            <a:off x="9625680" y="236160"/>
            <a:ext cx="2027880" cy="741600"/>
          </a:xfrm>
          <a:prstGeom prst="rect">
            <a:avLst/>
          </a:prstGeom>
          <a:ln w="0">
            <a:noFill/>
          </a:ln>
        </p:spPr>
      </p:pic>
      <p:sp>
        <p:nvSpPr>
          <p:cNvPr id="318" name=""/>
          <p:cNvSpPr/>
          <p:nvPr/>
        </p:nvSpPr>
        <p:spPr>
          <a:xfrm>
            <a:off x="6224760" y="1767600"/>
            <a:ext cx="5366520" cy="8249760"/>
          </a:xfrm>
          <a:prstGeom prst="rect">
            <a:avLst/>
          </a:prstGeom>
          <a:noFill/>
          <a:ln w="0">
            <a:noFill/>
          </a:ln>
        </p:spPr>
        <p:style>
          <a:lnRef idx="0"/>
          <a:fillRef idx="0"/>
          <a:effectRef idx="0"/>
          <a:fontRef idx="minor"/>
        </p:style>
        <p:txBody>
          <a:bodyPr lIns="90000" rIns="90000" tIns="45000" bIns="45000" anchor="t">
            <a:noAutofit/>
          </a:bodyPr>
          <a:p>
            <a:endParaRPr b="0" lang="ru-RU" sz="1800" strike="noStrike" u="none">
              <a:solidFill>
                <a:srgbClr val="000000"/>
              </a:solidFill>
              <a:uFillTx/>
              <a:latin typeface="Arial"/>
              <a:ea typeface="DejaVu Sans"/>
            </a:endParaRPr>
          </a:p>
        </p:txBody>
      </p:sp>
      <p:sp>
        <p:nvSpPr>
          <p:cNvPr id="319" name="Прямоугольник 2"/>
          <p:cNvSpPr/>
          <p:nvPr/>
        </p:nvSpPr>
        <p:spPr>
          <a:xfrm>
            <a:off x="6263280" y="2131920"/>
            <a:ext cx="5036040" cy="397296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spcBef>
                <a:spcPts val="1191"/>
              </a:spcBef>
              <a:spcAft>
                <a:spcPts val="992"/>
              </a:spcAft>
            </a:pPr>
            <a:r>
              <a:rPr b="0" lang="ru-RU" sz="1400" strike="noStrike" u="none">
                <a:solidFill>
                  <a:srgbClr val="000000"/>
                </a:solidFill>
                <a:uFillTx/>
                <a:latin typeface="Arial"/>
                <a:ea typeface="Source Han Sans CN"/>
              </a:rPr>
              <a:t>У бактерий мембрана не способна интернализировать крупные молекулы, такие как капсид вируса. Поэтому вирусы бактерий (бактериофаги) должны использовать специализированные структуры для проникновения геномной молекулы через мембрану.</a:t>
            </a:r>
            <a:endParaRPr b="0" lang="ru-RU" sz="1400" strike="noStrike" u="none">
              <a:solidFill>
                <a:srgbClr val="000000"/>
              </a:solidFill>
              <a:uFillTx/>
              <a:latin typeface="Arial"/>
            </a:endParaRPr>
          </a:p>
          <a:p>
            <a:pPr algn="just" defTabSz="914400">
              <a:lnSpc>
                <a:spcPct val="100000"/>
              </a:lnSpc>
              <a:spcBef>
                <a:spcPts val="1191"/>
              </a:spcBef>
              <a:spcAft>
                <a:spcPts val="992"/>
              </a:spcAft>
            </a:pPr>
            <a:r>
              <a:rPr b="1" lang="ru-RU" sz="1400" strike="noStrike" u="none">
                <a:solidFill>
                  <a:srgbClr val="000000"/>
                </a:solidFill>
                <a:uFillTx/>
                <a:latin typeface="Arial"/>
                <a:ea typeface="Source Han Sans CN"/>
              </a:rPr>
              <a:t>Транспортная порa:</a:t>
            </a:r>
            <a:r>
              <a:rPr b="0" lang="ru-RU" sz="1400" strike="noStrike" u="none">
                <a:solidFill>
                  <a:srgbClr val="000000"/>
                </a:solidFill>
                <a:uFillTx/>
                <a:latin typeface="Arial"/>
                <a:ea typeface="Source Han Sans CN"/>
              </a:rPr>
              <a:t> Большинство фагов используют специализированные каналы, образующиеся в мембране клетки-хозяина, через которые вирусная нуклеиновая кислота (РНК или ДНК) может попасть в цитоплазму.</a:t>
            </a:r>
            <a:endParaRPr b="0" lang="ru-RU" sz="1400" strike="noStrike" u="none">
              <a:solidFill>
                <a:srgbClr val="000000"/>
              </a:solidFill>
              <a:uFillTx/>
              <a:latin typeface="Arial"/>
            </a:endParaRPr>
          </a:p>
          <a:p>
            <a:pPr algn="just" defTabSz="914400">
              <a:lnSpc>
                <a:spcPct val="100000"/>
              </a:lnSpc>
              <a:spcBef>
                <a:spcPts val="1191"/>
              </a:spcBef>
              <a:spcAft>
                <a:spcPts val="992"/>
              </a:spcAft>
            </a:pPr>
            <a:r>
              <a:rPr b="1" lang="ru-RU" sz="1400" strike="noStrike" u="none">
                <a:solidFill>
                  <a:srgbClr val="000000"/>
                </a:solidFill>
                <a:uFillTx/>
                <a:latin typeface="Arial"/>
                <a:ea typeface="Source Han Sans CN"/>
              </a:rPr>
              <a:t>Впрыскивание генома: </a:t>
            </a:r>
            <a:r>
              <a:rPr b="0" lang="ru-RU" sz="1400" strike="noStrike" u="none">
                <a:solidFill>
                  <a:srgbClr val="000000"/>
                </a:solidFill>
                <a:uFillTx/>
                <a:latin typeface="Arial"/>
                <a:ea typeface="Source Han Sans CN"/>
              </a:rPr>
              <a:t>Этот процесс характеризуется тем, что геномная молекула "впрыскивается" через специально сформированный канал, расположенный в месте прикрепления хвостового отростка (например, у фага λ или Т7).</a:t>
            </a:r>
            <a:endParaRPr b="0" lang="ru-RU" sz="1400" strike="noStrike" u="none">
              <a:solidFill>
                <a:srgbClr val="000000"/>
              </a:solidFill>
              <a:uFillTx/>
              <a:latin typeface="Arial"/>
            </a:endParaRPr>
          </a:p>
          <a:p>
            <a:pPr algn="just" defTabSz="914400">
              <a:lnSpc>
                <a:spcPct val="100000"/>
              </a:lnSpc>
              <a:spcBef>
                <a:spcPts val="1191"/>
              </a:spcBef>
              <a:spcAft>
                <a:spcPts val="992"/>
              </a:spcAft>
            </a:pPr>
            <a:endParaRPr b="0" lang="ru-RU" sz="1400" strike="noStrike" u="none">
              <a:solidFill>
                <a:srgbClr val="000000"/>
              </a:solidFill>
              <a:uFillTx/>
              <a:latin typeface="Arial"/>
            </a:endParaRPr>
          </a:p>
        </p:txBody>
      </p:sp>
      <p:sp>
        <p:nvSpPr>
          <p:cNvPr id="320" name=""/>
          <p:cNvSpPr/>
          <p:nvPr/>
        </p:nvSpPr>
        <p:spPr>
          <a:xfrm>
            <a:off x="429120" y="360360"/>
            <a:ext cx="1189800" cy="43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pic>
        <p:nvPicPr>
          <p:cNvPr id="321" name="" descr=""/>
          <p:cNvPicPr/>
          <p:nvPr/>
        </p:nvPicPr>
        <p:blipFill>
          <a:blip r:embed="rId4"/>
          <a:stretch/>
        </p:blipFill>
        <p:spPr>
          <a:xfrm>
            <a:off x="1004760" y="1327680"/>
            <a:ext cx="4682880" cy="44758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 name="Рисунок 4" descr=""/>
          <p:cNvPicPr/>
          <p:nvPr/>
        </p:nvPicPr>
        <p:blipFill>
          <a:blip r:embed="rId1"/>
          <a:stretch/>
        </p:blipFill>
        <p:spPr>
          <a:xfrm>
            <a:off x="11185200" y="1212840"/>
            <a:ext cx="649800" cy="825120"/>
          </a:xfrm>
          <a:prstGeom prst="rect">
            <a:avLst/>
          </a:prstGeom>
          <a:ln w="0">
            <a:noFill/>
          </a:ln>
        </p:spPr>
      </p:pic>
      <p:sp>
        <p:nvSpPr>
          <p:cNvPr id="323" name="Скругленный прямоугольник 3"/>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324" name="TextBox 8"/>
          <p:cNvSpPr/>
          <p:nvPr/>
        </p:nvSpPr>
        <p:spPr>
          <a:xfrm>
            <a:off x="1724400" y="360000"/>
            <a:ext cx="241308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0" lang="ru-RU" sz="1200" strike="noStrike" u="none">
                <a:solidFill>
                  <a:srgbClr val="2a6099"/>
                </a:solidFill>
                <a:uFillTx/>
                <a:latin typeface="Arial"/>
                <a:ea typeface="DejaVu Sans"/>
              </a:rPr>
              <a:t>Рецепторы фагов</a:t>
            </a:r>
            <a:endParaRPr b="0" lang="ru-RU" sz="1200" strike="noStrike" u="none">
              <a:solidFill>
                <a:srgbClr val="000000"/>
              </a:solidFill>
              <a:uFillTx/>
              <a:latin typeface="Arial"/>
            </a:endParaRPr>
          </a:p>
        </p:txBody>
      </p:sp>
      <p:sp>
        <p:nvSpPr>
          <p:cNvPr id="325" name="TextBox 9"/>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a:t>
            </a:r>
            <a:r>
              <a:rPr b="0" lang="ru-RU" sz="1200" strike="noStrike" u="none">
                <a:solidFill>
                  <a:srgbClr val="fa4012"/>
                </a:solidFill>
                <a:uFillTx/>
                <a:latin typeface="Arial"/>
                <a:ea typeface="DejaVu Sans"/>
              </a:rPr>
              <a:t>.202</a:t>
            </a:r>
            <a:r>
              <a:rPr b="0" lang="en-US" sz="1200" strike="noStrike" u="none">
                <a:solidFill>
                  <a:srgbClr val="fa4012"/>
                </a:solidFill>
                <a:uFillTx/>
                <a:latin typeface="Arial"/>
                <a:ea typeface="DejaVu Sans"/>
              </a:rPr>
              <a:t>5</a:t>
            </a:r>
            <a:endParaRPr b="0" lang="ru-RU" sz="1200" strike="noStrike" u="none">
              <a:solidFill>
                <a:srgbClr val="000000"/>
              </a:solidFill>
              <a:uFillTx/>
              <a:latin typeface="Arial"/>
            </a:endParaRPr>
          </a:p>
        </p:txBody>
      </p:sp>
      <p:sp>
        <p:nvSpPr>
          <p:cNvPr id="326" name="TextBox 12"/>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6</a:t>
            </a:r>
            <a:endParaRPr b="0" lang="ru-RU" sz="1200" strike="noStrike" u="none">
              <a:solidFill>
                <a:srgbClr val="000000"/>
              </a:solidFill>
              <a:uFillTx/>
              <a:latin typeface="Arial"/>
            </a:endParaRPr>
          </a:p>
        </p:txBody>
      </p:sp>
      <p:cxnSp>
        <p:nvCxnSpPr>
          <p:cNvPr id="327" name="Прямая соединительная линия 8"/>
          <p:cNvCxnSpPr/>
          <p:nvPr/>
        </p:nvCxnSpPr>
        <p:spPr>
          <a:xfrm>
            <a:off x="11579040" y="6240600"/>
            <a:ext cx="291960" cy="3960"/>
          </a:xfrm>
          <a:prstGeom prst="straightConnector1">
            <a:avLst/>
          </a:prstGeom>
          <a:ln w="19080">
            <a:solidFill>
              <a:srgbClr val="173c90"/>
            </a:solidFill>
            <a:round/>
          </a:ln>
        </p:spPr>
      </p:cxnSp>
      <p:sp>
        <p:nvSpPr>
          <p:cNvPr id="328" name="TextBox 13"/>
          <p:cNvSpPr/>
          <p:nvPr/>
        </p:nvSpPr>
        <p:spPr>
          <a:xfrm>
            <a:off x="6480000" y="1227600"/>
            <a:ext cx="4365000" cy="395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ru-RU" sz="2000" strike="noStrike" u="none">
                <a:solidFill>
                  <a:srgbClr val="ff4000"/>
                </a:solidFill>
                <a:uFillTx/>
                <a:latin typeface="Arial"/>
                <a:ea typeface="DejaVu Sans"/>
              </a:rPr>
              <a:t>Раздевание бактериофагов</a:t>
            </a:r>
            <a:endParaRPr b="0" lang="ru-RU" sz="2000" strike="noStrike" u="none">
              <a:solidFill>
                <a:srgbClr val="000000"/>
              </a:solidFill>
              <a:uFillTx/>
              <a:latin typeface="Arial"/>
            </a:endParaRPr>
          </a:p>
        </p:txBody>
      </p:sp>
      <p:cxnSp>
        <p:nvCxnSpPr>
          <p:cNvPr id="329" name="Прямая соединительная линия 9"/>
          <p:cNvCxnSpPr/>
          <p:nvPr/>
        </p:nvCxnSpPr>
        <p:spPr>
          <a:xfrm>
            <a:off x="4190760" y="607680"/>
            <a:ext cx="2188080" cy="3960"/>
          </a:xfrm>
          <a:prstGeom prst="straightConnector1">
            <a:avLst/>
          </a:prstGeom>
          <a:ln w="19080">
            <a:solidFill>
              <a:srgbClr val="173c90"/>
            </a:solidFill>
            <a:round/>
          </a:ln>
        </p:spPr>
      </p:cxnSp>
      <p:cxnSp>
        <p:nvCxnSpPr>
          <p:cNvPr id="330" name="Прямая соединительная линия 10"/>
          <p:cNvCxnSpPr/>
          <p:nvPr/>
        </p:nvCxnSpPr>
        <p:spPr>
          <a:xfrm>
            <a:off x="6374880" y="466200"/>
            <a:ext cx="3960" cy="291960"/>
          </a:xfrm>
          <a:prstGeom prst="straightConnector1">
            <a:avLst/>
          </a:prstGeom>
          <a:ln w="19080">
            <a:solidFill>
              <a:srgbClr val="173c90"/>
            </a:solidFill>
            <a:round/>
          </a:ln>
        </p:spPr>
      </p:cxnSp>
      <p:cxnSp>
        <p:nvCxnSpPr>
          <p:cNvPr id="331" name="Прямая соединительная линия 11"/>
          <p:cNvCxnSpPr/>
          <p:nvPr/>
        </p:nvCxnSpPr>
        <p:spPr>
          <a:xfrm>
            <a:off x="9295560" y="466200"/>
            <a:ext cx="3960" cy="291960"/>
          </a:xfrm>
          <a:prstGeom prst="straightConnector1">
            <a:avLst/>
          </a:prstGeom>
          <a:ln w="19080">
            <a:solidFill>
              <a:srgbClr val="173c90"/>
            </a:solidFill>
            <a:round/>
          </a:ln>
        </p:spPr>
      </p:cxnSp>
      <p:pic>
        <p:nvPicPr>
          <p:cNvPr id="332" name="Рисунок 5"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333" name="Прямая соединительная линия 12"/>
          <p:cNvCxnSpPr/>
          <p:nvPr/>
        </p:nvCxnSpPr>
        <p:spPr>
          <a:xfrm>
            <a:off x="6053400" y="991800"/>
            <a:ext cx="3960" cy="5248800"/>
          </a:xfrm>
          <a:prstGeom prst="straightConnector1">
            <a:avLst/>
          </a:prstGeom>
          <a:ln w="38160">
            <a:solidFill>
              <a:srgbClr val="173c90"/>
            </a:solidFill>
            <a:round/>
          </a:ln>
        </p:spPr>
      </p:cxnSp>
      <p:sp>
        <p:nvSpPr>
          <p:cNvPr id="334" name="AutoShape 15"/>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335" name="AutoShape 17"/>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336" name="Picture 2" descr=""/>
          <p:cNvPicPr/>
          <p:nvPr/>
        </p:nvPicPr>
        <p:blipFill>
          <a:blip r:embed="rId3"/>
          <a:stretch/>
        </p:blipFill>
        <p:spPr>
          <a:xfrm>
            <a:off x="9625680" y="236160"/>
            <a:ext cx="2027880" cy="741600"/>
          </a:xfrm>
          <a:prstGeom prst="rect">
            <a:avLst/>
          </a:prstGeom>
          <a:ln w="0">
            <a:noFill/>
          </a:ln>
        </p:spPr>
      </p:pic>
      <p:sp>
        <p:nvSpPr>
          <p:cNvPr id="337" name=""/>
          <p:cNvSpPr/>
          <p:nvPr/>
        </p:nvSpPr>
        <p:spPr>
          <a:xfrm>
            <a:off x="6224760" y="1767600"/>
            <a:ext cx="5366520" cy="8249760"/>
          </a:xfrm>
          <a:prstGeom prst="rect">
            <a:avLst/>
          </a:prstGeom>
          <a:noFill/>
          <a:ln w="0">
            <a:noFill/>
          </a:ln>
        </p:spPr>
        <p:style>
          <a:lnRef idx="0"/>
          <a:fillRef idx="0"/>
          <a:effectRef idx="0"/>
          <a:fontRef idx="minor"/>
        </p:style>
        <p:txBody>
          <a:bodyPr lIns="90000" rIns="90000" tIns="45000" bIns="45000" anchor="t">
            <a:noAutofit/>
          </a:bodyPr>
          <a:p>
            <a:endParaRPr b="0" lang="ru-RU" sz="1800" strike="noStrike" u="none">
              <a:solidFill>
                <a:srgbClr val="000000"/>
              </a:solidFill>
              <a:uFillTx/>
              <a:latin typeface="Arial"/>
              <a:ea typeface="DejaVu Sans"/>
            </a:endParaRPr>
          </a:p>
        </p:txBody>
      </p:sp>
      <p:sp>
        <p:nvSpPr>
          <p:cNvPr id="338" name="Прямоугольник 3"/>
          <p:cNvSpPr/>
          <p:nvPr/>
        </p:nvSpPr>
        <p:spPr>
          <a:xfrm>
            <a:off x="6263280" y="2131920"/>
            <a:ext cx="5036040" cy="397296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spcBef>
                <a:spcPts val="1191"/>
              </a:spcBef>
              <a:spcAft>
                <a:spcPts val="992"/>
              </a:spcAft>
            </a:pPr>
            <a:r>
              <a:rPr b="1" lang="ru-RU" sz="1400" strike="noStrike" u="none">
                <a:solidFill>
                  <a:srgbClr val="000000"/>
                </a:solidFill>
                <a:uFillTx/>
                <a:latin typeface="Arial"/>
                <a:ea typeface="DejaVu Sans"/>
              </a:rPr>
              <a:t>Хвостатые фаги (</a:t>
            </a:r>
            <a:r>
              <a:rPr b="0" lang="ru-RU" sz="1400" strike="noStrike" u="none">
                <a:solidFill>
                  <a:srgbClr val="000000"/>
                </a:solidFill>
                <a:uFillTx/>
                <a:latin typeface="Arial"/>
                <a:ea typeface="DejaVu Sans"/>
              </a:rPr>
              <a:t>например, фаги λ, Т4, Т7) используют механизм, при котором капсид остается на наружной поверхности клетки. Эти фаги часто имеют хвост, который помогает формировать транспортную пору.</a:t>
            </a:r>
            <a:endParaRPr b="0" lang="ru-RU" sz="1400" strike="noStrike" u="none">
              <a:solidFill>
                <a:srgbClr val="000000"/>
              </a:solidFill>
              <a:uFillTx/>
              <a:latin typeface="Arial"/>
            </a:endParaRPr>
          </a:p>
          <a:p>
            <a:pPr algn="just" defTabSz="914400">
              <a:lnSpc>
                <a:spcPct val="100000"/>
              </a:lnSpc>
              <a:spcBef>
                <a:spcPts val="1191"/>
              </a:spcBef>
              <a:spcAft>
                <a:spcPts val="992"/>
              </a:spcAft>
            </a:pPr>
            <a:r>
              <a:rPr b="1" lang="ru-RU" sz="1400" strike="noStrike" u="none">
                <a:solidFill>
                  <a:srgbClr val="000000"/>
                </a:solidFill>
                <a:uFillTx/>
                <a:latin typeface="Arial"/>
                <a:ea typeface="DejaVu Sans"/>
              </a:rPr>
              <a:t>Геном-презентирующий аппарат: </a:t>
            </a:r>
            <a:r>
              <a:rPr b="0" lang="ru-RU" sz="1400" strike="noStrike" u="none">
                <a:solidFill>
                  <a:srgbClr val="000000"/>
                </a:solidFill>
                <a:uFillTx/>
                <a:latin typeface="Arial"/>
                <a:ea typeface="DejaVu Sans"/>
              </a:rPr>
              <a:t>У некоторых фагов, таких как хвостатые двунитевые ДНК-содержащие фаги (λ, Т4, Т7), на вершине капсида образуется специализированный канал. Через этот канал вирусная нуклеиновая кислота покидает капсид и поступает в клетку.</a:t>
            </a:r>
            <a:endParaRPr b="0" lang="ru-RU" sz="1400" strike="noStrike" u="none">
              <a:solidFill>
                <a:srgbClr val="000000"/>
              </a:solidFill>
              <a:uFillTx/>
              <a:latin typeface="Arial"/>
            </a:endParaRPr>
          </a:p>
          <a:p>
            <a:pPr algn="just" defTabSz="914400">
              <a:lnSpc>
                <a:spcPct val="100000"/>
              </a:lnSpc>
              <a:spcBef>
                <a:spcPts val="1191"/>
              </a:spcBef>
              <a:spcAft>
                <a:spcPts val="992"/>
              </a:spcAft>
            </a:pPr>
            <a:r>
              <a:rPr b="1" lang="ru-RU" sz="1400" strike="noStrike" u="none">
                <a:solidFill>
                  <a:srgbClr val="000000"/>
                </a:solidFill>
                <a:uFillTx/>
                <a:latin typeface="Arial"/>
                <a:ea typeface="DejaVu Sans"/>
              </a:rPr>
              <a:t>Образование транспортной поры: </a:t>
            </a:r>
            <a:r>
              <a:rPr b="0" lang="ru-RU" sz="1400" strike="noStrike" u="none">
                <a:solidFill>
                  <a:srgbClr val="000000"/>
                </a:solidFill>
                <a:uFillTx/>
                <a:latin typeface="Arial"/>
                <a:ea typeface="DejaVu Sans"/>
              </a:rPr>
              <a:t>Например, у фага Т7 транспортная порa формируется из капсидных белков, а у фага Т4 процесс сопровождается образованием зоны адгезии между мембранами.</a:t>
            </a:r>
            <a:endParaRPr b="0" lang="ru-RU" sz="1400" strike="noStrike" u="none">
              <a:solidFill>
                <a:srgbClr val="000000"/>
              </a:solidFill>
              <a:uFillTx/>
              <a:latin typeface="Arial"/>
            </a:endParaRPr>
          </a:p>
          <a:p>
            <a:pPr algn="just" defTabSz="914400">
              <a:lnSpc>
                <a:spcPct val="100000"/>
              </a:lnSpc>
              <a:spcBef>
                <a:spcPts val="1191"/>
              </a:spcBef>
              <a:spcAft>
                <a:spcPts val="992"/>
              </a:spcAft>
            </a:pPr>
            <a:endParaRPr b="0" lang="ru-RU" sz="1400" strike="noStrike" u="none">
              <a:solidFill>
                <a:srgbClr val="000000"/>
              </a:solidFill>
              <a:uFillTx/>
              <a:latin typeface="Arial"/>
            </a:endParaRPr>
          </a:p>
        </p:txBody>
      </p:sp>
      <p:sp>
        <p:nvSpPr>
          <p:cNvPr id="339" name=""/>
          <p:cNvSpPr/>
          <p:nvPr/>
        </p:nvSpPr>
        <p:spPr>
          <a:xfrm>
            <a:off x="429120" y="360360"/>
            <a:ext cx="1189800" cy="43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pic>
        <p:nvPicPr>
          <p:cNvPr id="340" name="" descr="">
            <a:hlinkClick r:id="" action="ppaction://media"/>
          </p:cNvPr>
          <p:cNvPicPr/>
          <p:nvPr>
            <a:videoFile r:link="rId4"/>
            <p:extLst>
              <p:ext uri="{DAA4B4D4-6D71-4841-9C94-3DE7FCFB9230}">
                <p14:media r:embed="rId5"/>
              </p:ext>
            </p:extLst>
          </p:nvPr>
        </p:nvPicPr>
        <p:blipFill>
          <a:blip r:embed="rId6"/>
          <a:stretch>
            <a:fillRect/>
          </a:stretch>
        </p:blipFill>
        <p:spPr>
          <a:xfrm>
            <a:off x="1380960" y="1650240"/>
            <a:ext cx="3862080" cy="38620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Рисунок 7" descr=""/>
          <p:cNvPicPr/>
          <p:nvPr/>
        </p:nvPicPr>
        <p:blipFill>
          <a:blip r:embed="rId1"/>
          <a:stretch/>
        </p:blipFill>
        <p:spPr>
          <a:xfrm>
            <a:off x="11185200" y="1212840"/>
            <a:ext cx="649800" cy="825120"/>
          </a:xfrm>
          <a:prstGeom prst="rect">
            <a:avLst/>
          </a:prstGeom>
          <a:ln w="0">
            <a:noFill/>
          </a:ln>
        </p:spPr>
      </p:pic>
      <p:sp>
        <p:nvSpPr>
          <p:cNvPr id="342" name="Скругленный прямоугольник 4"/>
          <p:cNvSpPr/>
          <p:nvPr/>
        </p:nvSpPr>
        <p:spPr>
          <a:xfrm>
            <a:off x="295560" y="225360"/>
            <a:ext cx="11596680" cy="763200"/>
          </a:xfrm>
          <a:prstGeom prst="roundRect">
            <a:avLst>
              <a:gd name="adj" fmla="val 16667"/>
            </a:avLst>
          </a:prstGeom>
          <a:solidFill>
            <a:schemeClr val="lt1"/>
          </a:solidFill>
          <a:ln w="19080">
            <a:solidFill>
              <a:srgbClr val="173c90"/>
            </a:solidFill>
            <a:miter/>
          </a:ln>
        </p:spPr>
        <p:style>
          <a:lnRef idx="0"/>
          <a:fillRef idx="0"/>
          <a:effectRef idx="0"/>
          <a:fontRef idx="minor"/>
        </p:style>
        <p:txBody>
          <a:bodyPr lIns="90000" rIns="90000" tIns="45000" bIns="45000" anchor="ctr">
            <a:noAutofit/>
          </a:bodyPr>
          <a:p>
            <a:endParaRPr b="0" lang="ru-RU" sz="1800" strike="noStrike" u="none">
              <a:solidFill>
                <a:schemeClr val="lt1"/>
              </a:solidFill>
              <a:uFillTx/>
              <a:latin typeface="Calibri"/>
              <a:ea typeface="DejaVu Sans"/>
            </a:endParaRPr>
          </a:p>
        </p:txBody>
      </p:sp>
      <p:sp>
        <p:nvSpPr>
          <p:cNvPr id="343" name="TextBox 14"/>
          <p:cNvSpPr/>
          <p:nvPr/>
        </p:nvSpPr>
        <p:spPr>
          <a:xfrm>
            <a:off x="1724400" y="360000"/>
            <a:ext cx="241308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0" lang="ru-RU" sz="1200" strike="noStrike" u="none">
                <a:solidFill>
                  <a:srgbClr val="2a6099"/>
                </a:solidFill>
                <a:uFillTx/>
                <a:latin typeface="Arial"/>
                <a:ea typeface="DejaVu Sans"/>
              </a:rPr>
              <a:t>Рецепторы фагов</a:t>
            </a:r>
            <a:endParaRPr b="0" lang="ru-RU" sz="1200" strike="noStrike" u="none">
              <a:solidFill>
                <a:srgbClr val="000000"/>
              </a:solidFill>
              <a:uFillTx/>
              <a:latin typeface="Arial"/>
            </a:endParaRPr>
          </a:p>
        </p:txBody>
      </p:sp>
      <p:sp>
        <p:nvSpPr>
          <p:cNvPr id="344" name="TextBox 15"/>
          <p:cNvSpPr/>
          <p:nvPr/>
        </p:nvSpPr>
        <p:spPr>
          <a:xfrm rot="16200000">
            <a:off x="11180160" y="5516640"/>
            <a:ext cx="1101600" cy="27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a4012"/>
                </a:solidFill>
                <a:uFillTx/>
                <a:latin typeface="Arial"/>
                <a:ea typeface="DejaVu Sans"/>
              </a:rPr>
              <a:t>01</a:t>
            </a:r>
            <a:r>
              <a:rPr b="0" lang="ru-RU" sz="1200" strike="noStrike" u="none">
                <a:solidFill>
                  <a:srgbClr val="fa4012"/>
                </a:solidFill>
                <a:uFillTx/>
                <a:latin typeface="Arial"/>
                <a:ea typeface="DejaVu Sans"/>
              </a:rPr>
              <a:t>.202</a:t>
            </a:r>
            <a:r>
              <a:rPr b="0" lang="en-US" sz="1200" strike="noStrike" u="none">
                <a:solidFill>
                  <a:srgbClr val="fa4012"/>
                </a:solidFill>
                <a:uFillTx/>
                <a:latin typeface="Arial"/>
                <a:ea typeface="DejaVu Sans"/>
              </a:rPr>
              <a:t>5</a:t>
            </a:r>
            <a:endParaRPr b="0" lang="ru-RU" sz="1200" strike="noStrike" u="none">
              <a:solidFill>
                <a:srgbClr val="000000"/>
              </a:solidFill>
              <a:uFillTx/>
              <a:latin typeface="Arial"/>
            </a:endParaRPr>
          </a:p>
        </p:txBody>
      </p:sp>
      <p:sp>
        <p:nvSpPr>
          <p:cNvPr id="345" name="TextBox 16"/>
          <p:cNvSpPr/>
          <p:nvPr/>
        </p:nvSpPr>
        <p:spPr>
          <a:xfrm>
            <a:off x="11512080" y="6314400"/>
            <a:ext cx="418320" cy="273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ru-RU" sz="1200" strike="noStrike" u="none">
                <a:solidFill>
                  <a:srgbClr val="173c90"/>
                </a:solidFill>
                <a:uFillTx/>
                <a:latin typeface="Arial"/>
                <a:ea typeface="DejaVu Sans"/>
              </a:rPr>
              <a:t>6</a:t>
            </a:r>
            <a:endParaRPr b="0" lang="ru-RU" sz="1200" strike="noStrike" u="none">
              <a:solidFill>
                <a:srgbClr val="000000"/>
              </a:solidFill>
              <a:uFillTx/>
              <a:latin typeface="Arial"/>
            </a:endParaRPr>
          </a:p>
        </p:txBody>
      </p:sp>
      <p:cxnSp>
        <p:nvCxnSpPr>
          <p:cNvPr id="346" name="Прямая соединительная линия 13"/>
          <p:cNvCxnSpPr/>
          <p:nvPr/>
        </p:nvCxnSpPr>
        <p:spPr>
          <a:xfrm>
            <a:off x="11579040" y="6240600"/>
            <a:ext cx="291960" cy="3960"/>
          </a:xfrm>
          <a:prstGeom prst="straightConnector1">
            <a:avLst/>
          </a:prstGeom>
          <a:ln w="19080">
            <a:solidFill>
              <a:srgbClr val="173c90"/>
            </a:solidFill>
            <a:round/>
          </a:ln>
        </p:spPr>
      </p:cxnSp>
      <p:sp>
        <p:nvSpPr>
          <p:cNvPr id="347" name="TextBox 20"/>
          <p:cNvSpPr/>
          <p:nvPr/>
        </p:nvSpPr>
        <p:spPr>
          <a:xfrm>
            <a:off x="6346800" y="1172160"/>
            <a:ext cx="475596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ru-RU" sz="2000" strike="noStrike" u="none">
                <a:solidFill>
                  <a:srgbClr val="ff4000"/>
                </a:solidFill>
                <a:uFillTx/>
                <a:latin typeface="Arial"/>
                <a:ea typeface="DejaVu Sans"/>
              </a:rPr>
              <a:t>Механизм частичного раздевания у вирусов животных:</a:t>
            </a:r>
            <a:endParaRPr b="0" lang="ru-RU" sz="2000" strike="noStrike" u="none">
              <a:solidFill>
                <a:srgbClr val="000000"/>
              </a:solidFill>
              <a:uFillTx/>
              <a:latin typeface="Arial"/>
            </a:endParaRPr>
          </a:p>
        </p:txBody>
      </p:sp>
      <p:cxnSp>
        <p:nvCxnSpPr>
          <p:cNvPr id="348" name="Прямая соединительная линия 14"/>
          <p:cNvCxnSpPr/>
          <p:nvPr/>
        </p:nvCxnSpPr>
        <p:spPr>
          <a:xfrm>
            <a:off x="4190760" y="607680"/>
            <a:ext cx="2188080" cy="3960"/>
          </a:xfrm>
          <a:prstGeom prst="straightConnector1">
            <a:avLst/>
          </a:prstGeom>
          <a:ln w="19080">
            <a:solidFill>
              <a:srgbClr val="173c90"/>
            </a:solidFill>
            <a:round/>
          </a:ln>
        </p:spPr>
      </p:cxnSp>
      <p:cxnSp>
        <p:nvCxnSpPr>
          <p:cNvPr id="349" name="Прямая соединительная линия 16"/>
          <p:cNvCxnSpPr/>
          <p:nvPr/>
        </p:nvCxnSpPr>
        <p:spPr>
          <a:xfrm>
            <a:off x="6374880" y="466200"/>
            <a:ext cx="3960" cy="291960"/>
          </a:xfrm>
          <a:prstGeom prst="straightConnector1">
            <a:avLst/>
          </a:prstGeom>
          <a:ln w="19080">
            <a:solidFill>
              <a:srgbClr val="173c90"/>
            </a:solidFill>
            <a:round/>
          </a:ln>
        </p:spPr>
      </p:cxnSp>
      <p:cxnSp>
        <p:nvCxnSpPr>
          <p:cNvPr id="350" name="Прямая соединительная линия 17"/>
          <p:cNvCxnSpPr/>
          <p:nvPr/>
        </p:nvCxnSpPr>
        <p:spPr>
          <a:xfrm>
            <a:off x="9295560" y="466200"/>
            <a:ext cx="3960" cy="291960"/>
          </a:xfrm>
          <a:prstGeom prst="straightConnector1">
            <a:avLst/>
          </a:prstGeom>
          <a:ln w="19080">
            <a:solidFill>
              <a:srgbClr val="173c90"/>
            </a:solidFill>
            <a:round/>
          </a:ln>
        </p:spPr>
      </p:cxnSp>
      <p:pic>
        <p:nvPicPr>
          <p:cNvPr id="351" name="Рисунок 8" descr="Изображение выглядит как текст&#10;&#10;Автоматически созданное описание"/>
          <p:cNvPicPr/>
          <p:nvPr/>
        </p:nvPicPr>
        <p:blipFill>
          <a:blip r:embed="rId2"/>
          <a:stretch/>
        </p:blipFill>
        <p:spPr>
          <a:xfrm>
            <a:off x="7077960" y="389520"/>
            <a:ext cx="1603800" cy="448920"/>
          </a:xfrm>
          <a:prstGeom prst="rect">
            <a:avLst/>
          </a:prstGeom>
          <a:ln w="0">
            <a:noFill/>
          </a:ln>
        </p:spPr>
      </p:pic>
      <p:cxnSp>
        <p:nvCxnSpPr>
          <p:cNvPr id="352" name="Прямая соединительная линия 18"/>
          <p:cNvCxnSpPr/>
          <p:nvPr/>
        </p:nvCxnSpPr>
        <p:spPr>
          <a:xfrm>
            <a:off x="6053400" y="991800"/>
            <a:ext cx="3960" cy="5248800"/>
          </a:xfrm>
          <a:prstGeom prst="straightConnector1">
            <a:avLst/>
          </a:prstGeom>
          <a:ln w="38160">
            <a:solidFill>
              <a:srgbClr val="173c90"/>
            </a:solidFill>
            <a:round/>
          </a:ln>
        </p:spPr>
      </p:cxnSp>
      <p:sp>
        <p:nvSpPr>
          <p:cNvPr id="353" name="AutoShape 18"/>
          <p:cNvSpPr/>
          <p:nvPr/>
        </p:nvSpPr>
        <p:spPr>
          <a:xfrm>
            <a:off x="155520" y="-14436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sp>
        <p:nvSpPr>
          <p:cNvPr id="354" name="AutoShape 19"/>
          <p:cNvSpPr/>
          <p:nvPr/>
        </p:nvSpPr>
        <p:spPr>
          <a:xfrm>
            <a:off x="307800" y="7920"/>
            <a:ext cx="300960" cy="300960"/>
          </a:xfrm>
          <a:prstGeom prst="rect">
            <a:avLst/>
          </a:prstGeom>
          <a:noFill/>
          <a:ln w="0">
            <a:noFill/>
          </a:ln>
        </p:spPr>
        <p:style>
          <a:lnRef idx="0"/>
          <a:fillRef idx="0"/>
          <a:effectRef idx="0"/>
          <a:fontRef idx="minor"/>
        </p:style>
        <p:txBody>
          <a:bodyPr numCol="1" spcCol="0" lIns="90000" rIns="90000" tIns="45000" bIns="45000" anchor="t">
            <a:noAutofit/>
          </a:bodyPr>
          <a:p>
            <a:endParaRPr b="0" lang="ru-RU" sz="1800" strike="noStrike" u="none">
              <a:solidFill>
                <a:schemeClr val="dk1"/>
              </a:solidFill>
              <a:uFillTx/>
              <a:latin typeface="Calibri"/>
              <a:ea typeface="DejaVu Sans"/>
            </a:endParaRPr>
          </a:p>
        </p:txBody>
      </p:sp>
      <p:pic>
        <p:nvPicPr>
          <p:cNvPr id="355" name="Picture 3" descr=""/>
          <p:cNvPicPr/>
          <p:nvPr/>
        </p:nvPicPr>
        <p:blipFill>
          <a:blip r:embed="rId3"/>
          <a:stretch/>
        </p:blipFill>
        <p:spPr>
          <a:xfrm>
            <a:off x="9625680" y="236160"/>
            <a:ext cx="2027880" cy="741600"/>
          </a:xfrm>
          <a:prstGeom prst="rect">
            <a:avLst/>
          </a:prstGeom>
          <a:ln w="0">
            <a:noFill/>
          </a:ln>
        </p:spPr>
      </p:pic>
      <p:sp>
        <p:nvSpPr>
          <p:cNvPr id="356" name=""/>
          <p:cNvSpPr/>
          <p:nvPr/>
        </p:nvSpPr>
        <p:spPr>
          <a:xfrm>
            <a:off x="6224760" y="1767600"/>
            <a:ext cx="5366520" cy="8249760"/>
          </a:xfrm>
          <a:prstGeom prst="rect">
            <a:avLst/>
          </a:prstGeom>
          <a:noFill/>
          <a:ln w="0">
            <a:noFill/>
          </a:ln>
        </p:spPr>
        <p:style>
          <a:lnRef idx="0"/>
          <a:fillRef idx="0"/>
          <a:effectRef idx="0"/>
          <a:fontRef idx="minor"/>
        </p:style>
        <p:txBody>
          <a:bodyPr lIns="90000" rIns="90000" tIns="45000" bIns="45000" anchor="t">
            <a:noAutofit/>
          </a:bodyPr>
          <a:p>
            <a:endParaRPr b="0" lang="ru-RU" sz="1800" strike="noStrike" u="none">
              <a:solidFill>
                <a:srgbClr val="000000"/>
              </a:solidFill>
              <a:uFillTx/>
              <a:latin typeface="Arial"/>
              <a:ea typeface="DejaVu Sans"/>
            </a:endParaRPr>
          </a:p>
        </p:txBody>
      </p:sp>
      <p:sp>
        <p:nvSpPr>
          <p:cNvPr id="357" name="Прямоугольник 5"/>
          <p:cNvSpPr/>
          <p:nvPr/>
        </p:nvSpPr>
        <p:spPr>
          <a:xfrm>
            <a:off x="6263280" y="2131920"/>
            <a:ext cx="5036040" cy="31428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spcBef>
                <a:spcPts val="1191"/>
              </a:spcBef>
              <a:spcAft>
                <a:spcPts val="992"/>
              </a:spcAft>
            </a:pPr>
            <a:r>
              <a:rPr b="0" lang="ru-RU" sz="1400" strike="noStrike" u="none">
                <a:solidFill>
                  <a:srgbClr val="000000"/>
                </a:solidFill>
                <a:uFillTx/>
                <a:latin typeface="Arial"/>
                <a:ea typeface="DejaVu Sans"/>
              </a:rPr>
              <a:t>В отличие от бактериофагов, большинство вирусов животных используют частичное раздевание. Однако, как вы отметили, есть примеры, когда мелкие икосаэдрические однонитевые РНК-содержащие вирусы (например, вирусы, сходные с фагами) могут использовать схему, аналогичную прокариотическому пути, где капсид остается снаружи, а только геномная РНК попадает в клетку.</a:t>
            </a:r>
            <a:endParaRPr b="0" lang="ru-RU" sz="1400" strike="noStrike" u="none">
              <a:solidFill>
                <a:srgbClr val="000000"/>
              </a:solidFill>
              <a:uFillTx/>
              <a:latin typeface="Arial"/>
            </a:endParaRPr>
          </a:p>
          <a:p>
            <a:pPr algn="just" defTabSz="914400">
              <a:lnSpc>
                <a:spcPct val="100000"/>
              </a:lnSpc>
              <a:spcBef>
                <a:spcPts val="1191"/>
              </a:spcBef>
              <a:spcAft>
                <a:spcPts val="992"/>
              </a:spcAft>
            </a:pPr>
            <a:r>
              <a:rPr b="1" lang="ru-RU" sz="1400" strike="noStrike" u="none">
                <a:solidFill>
                  <a:srgbClr val="000000"/>
                </a:solidFill>
                <a:uFillTx/>
                <a:latin typeface="Arial"/>
                <a:ea typeface="DejaVu Sans"/>
              </a:rPr>
              <a:t>Разрыхление капсида</a:t>
            </a:r>
            <a:r>
              <a:rPr b="0" lang="ru-RU" sz="1400" strike="noStrike" u="none">
                <a:solidFill>
                  <a:srgbClr val="000000"/>
                </a:solidFill>
                <a:uFillTx/>
                <a:latin typeface="Arial"/>
                <a:ea typeface="DejaVu Sans"/>
              </a:rPr>
              <a:t>: При адсорбции вируса на клетке капсид может разрыхляться, а изменения в конформации капсидных белков могут привести к образованию транспортной поры, через которую вирусная нуклеиновая кислота поступает в цитоплазму.</a:t>
            </a:r>
            <a:endParaRPr b="0" lang="ru-RU" sz="1400" strike="noStrike" u="none">
              <a:solidFill>
                <a:srgbClr val="000000"/>
              </a:solidFill>
              <a:uFillTx/>
              <a:latin typeface="Arial"/>
            </a:endParaRPr>
          </a:p>
        </p:txBody>
      </p:sp>
      <p:sp>
        <p:nvSpPr>
          <p:cNvPr id="358" name=""/>
          <p:cNvSpPr/>
          <p:nvPr/>
        </p:nvSpPr>
        <p:spPr>
          <a:xfrm>
            <a:off x="429120" y="360360"/>
            <a:ext cx="1189800" cy="430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ru-RU" sz="1200" strike="noStrike" u="none">
                <a:solidFill>
                  <a:srgbClr val="173c90"/>
                </a:solidFill>
                <a:uFillTx/>
                <a:latin typeface="Arial"/>
                <a:ea typeface="DejaVu Sans"/>
              </a:rPr>
              <a:t>Адсорбция и рецепторы</a:t>
            </a:r>
            <a:endParaRPr b="0" lang="ru-RU" sz="1200" strike="noStrike" u="none">
              <a:solidFill>
                <a:srgbClr val="000000"/>
              </a:solidFill>
              <a:uFillTx/>
              <a:latin typeface="Arial"/>
            </a:endParaRPr>
          </a:p>
        </p:txBody>
      </p:sp>
      <p:pic>
        <p:nvPicPr>
          <p:cNvPr id="359" name="" descr="">
            <a:hlinkClick r:id="" action="ppaction://media"/>
          </p:cNvPr>
          <p:cNvPicPr/>
          <p:nvPr>
            <a:videoFile r:link="rId4"/>
            <p:extLst>
              <p:ext uri="{DAA4B4D4-6D71-4841-9C94-3DE7FCFB9230}">
                <p14:media r:embed="rId5"/>
              </p:ext>
            </p:extLst>
          </p:nvPr>
        </p:nvPicPr>
        <p:blipFill>
          <a:blip r:embed="rId6"/>
          <a:stretch>
            <a:fillRect/>
          </a:stretch>
        </p:blipFill>
        <p:spPr>
          <a:xfrm>
            <a:off x="1380960" y="1650240"/>
            <a:ext cx="3862080" cy="38620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Тема Office">
  <a:themeElements>
    <a:clrScheme name="Пользовательские 1">
      <a:dk1>
        <a:srgbClr val="000000"/>
      </a:dk1>
      <a:lt1>
        <a:srgbClr val="ffffff"/>
      </a:lt1>
      <a:dk2>
        <a:srgbClr val="173b90"/>
      </a:dk2>
      <a:lt2>
        <a:srgbClr val="e7e6e6"/>
      </a:lt2>
      <a:accent1>
        <a:srgbClr val="173b90"/>
      </a:accent1>
      <a:accent2>
        <a:srgbClr val="ef3b10"/>
      </a:accent2>
      <a:accent3>
        <a:srgbClr val="009c93"/>
      </a:accent3>
      <a:accent4>
        <a:srgbClr val="f5d40a"/>
      </a:accent4>
      <a:accent5>
        <a:srgbClr val="01acdf"/>
      </a:accent5>
      <a:accent6>
        <a:srgbClr val="6c882c"/>
      </a:accent6>
      <a:hlink>
        <a:srgbClr val="ed7d04"/>
      </a:hlink>
      <a:folHlink>
        <a:srgbClr val="50246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4199</TotalTime>
  <Application>LibreOffice/24.8.2.1$Linux_X86_64 LibreOffice_project/d2333ca8202241beded14b8ee9021e67de4c50ce</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2022-11-09T08:47:19Z</dcterms:created>
  <dc:creator>Алина Лелюк</dc:creator>
  <dc:description/>
  <dc:language>ru-RU</dc:language>
  <cp:lastModifiedBy/>
  <dcterms:modified xsi:type="dcterms:W3CDTF">2025-01-11T02:36:08Z</dcterms:modified>
  <cp:revision>90</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Произвольный</vt:lpwstr>
  </property>
  <property fmtid="{D5CDD505-2E9C-101B-9397-08002B2CF9AE}" pid="3" name="Slides">
    <vt:r8>10</vt:r8>
  </property>
</Properties>
</file>